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DE8E03-8678-41F1-A252-6F049AF8C248}" v="3" dt="2025-05-15T16:03:56.4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viewProps" Target="viewProps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presProps" Target="presProps.xml"/><Relationship Id="rId9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C3DE8E03-8678-41F1-A252-6F049AF8C248}"/>
    <pc:docChg chg="modSld">
      <pc:chgData name="LEMAIRE LOUHANNE" userId="5627a5b1-9bbd-46af-b0ba-a244e1458bcb" providerId="ADAL" clId="{C3DE8E03-8678-41F1-A252-6F049AF8C248}" dt="2025-05-15T16:03:56.442" v="2"/>
      <pc:docMkLst>
        <pc:docMk/>
      </pc:docMkLst>
      <pc:sldChg chg="modSp">
        <pc:chgData name="LEMAIRE LOUHANNE" userId="5627a5b1-9bbd-46af-b0ba-a244e1458bcb" providerId="ADAL" clId="{C3DE8E03-8678-41F1-A252-6F049AF8C248}" dt="2025-05-15T16:03:34.051" v="0"/>
        <pc:sldMkLst>
          <pc:docMk/>
          <pc:sldMk cId="926616152" sldId="305"/>
        </pc:sldMkLst>
        <pc:picChg chg="mod">
          <ac:chgData name="LEMAIRE LOUHANNE" userId="5627a5b1-9bbd-46af-b0ba-a244e1458bcb" providerId="ADAL" clId="{C3DE8E03-8678-41F1-A252-6F049AF8C248}" dt="2025-05-15T16:03:34.051" v="0"/>
          <ac:picMkLst>
            <pc:docMk/>
            <pc:sldMk cId="926616152" sldId="305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C3DE8E03-8678-41F1-A252-6F049AF8C248}" dt="2025-05-15T16:03:47.122" v="1"/>
        <pc:sldMkLst>
          <pc:docMk/>
          <pc:sldMk cId="1353399160" sldId="323"/>
        </pc:sldMkLst>
        <pc:picChg chg="mod">
          <ac:chgData name="LEMAIRE LOUHANNE" userId="5627a5b1-9bbd-46af-b0ba-a244e1458bcb" providerId="ADAL" clId="{C3DE8E03-8678-41F1-A252-6F049AF8C248}" dt="2025-05-15T16:03:47.122" v="1"/>
          <ac:picMkLst>
            <pc:docMk/>
            <pc:sldMk cId="1353399160" sldId="323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C3DE8E03-8678-41F1-A252-6F049AF8C248}" dt="2025-05-15T16:03:56.442" v="2"/>
        <pc:sldMkLst>
          <pc:docMk/>
          <pc:sldMk cId="2069372544" sldId="341"/>
        </pc:sldMkLst>
        <pc:picChg chg="mod">
          <ac:chgData name="LEMAIRE LOUHANNE" userId="5627a5b1-9bbd-46af-b0ba-a244e1458bcb" providerId="ADAL" clId="{C3DE8E03-8678-41F1-A252-6F049AF8C248}" dt="2025-05-15T16:03:56.442" v="2"/>
          <ac:picMkLst>
            <pc:docMk/>
            <pc:sldMk cId="2069372544" sldId="341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272F-86D4-46D1-B085-CB7EAA39A2A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CD5B6-A557-493C-BB9E-FB13450C4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4298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272F-86D4-46D1-B085-CB7EAA39A2A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CD5B6-A557-493C-BB9E-FB13450C4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4678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272F-86D4-46D1-B085-CB7EAA39A2A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CD5B6-A557-493C-BB9E-FB13450C4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7983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272F-86D4-46D1-B085-CB7EAA39A2A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CD5B6-A557-493C-BB9E-FB13450C4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4558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272F-86D4-46D1-B085-CB7EAA39A2A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CD5B6-A557-493C-BB9E-FB13450C4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8974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272F-86D4-46D1-B085-CB7EAA39A2A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CD5B6-A557-493C-BB9E-FB13450C4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6357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272F-86D4-46D1-B085-CB7EAA39A2A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CD5B6-A557-493C-BB9E-FB13450C4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4865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272F-86D4-46D1-B085-CB7EAA39A2A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CD5B6-A557-493C-BB9E-FB13450C4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2767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272F-86D4-46D1-B085-CB7EAA39A2A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CD5B6-A557-493C-BB9E-FB13450C4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5074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272F-86D4-46D1-B085-CB7EAA39A2A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CD5B6-A557-493C-BB9E-FB13450C4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4508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272F-86D4-46D1-B085-CB7EAA39A2A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CD5B6-A557-493C-BB9E-FB13450C4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0199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272F-86D4-46D1-B085-CB7EAA39A2A6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CD5B6-A557-493C-BB9E-FB13450C402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1502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73.xml"/><Relationship Id="rId5" Type="http://schemas.openxmlformats.org/officeDocument/2006/relationships/slide" Target="slide55.xml"/><Relationship Id="rId4" Type="http://schemas.openxmlformats.org/officeDocument/2006/relationships/slide" Target="slide3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2/Diaporama_CE1-Semaine%2022-videoJ2.mp4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6.png"/><Relationship Id="rId4" Type="http://schemas.openxmlformats.org/officeDocument/2006/relationships/image" Target="../media/image45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2/Diaporama_CE1-Semaine%2022-videoJ3.mp4" TargetMode="Externa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6.png"/><Relationship Id="rId4" Type="http://schemas.openxmlformats.org/officeDocument/2006/relationships/image" Target="../media/image50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2/Diaporama_CE1-Semaine%2022-videoJ4.mp4" TargetMode="Externa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6.png"/><Relationship Id="rId4" Type="http://schemas.openxmlformats.org/officeDocument/2006/relationships/image" Target="../media/image57.jpe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264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6076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744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600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6434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3103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113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610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9359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4174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128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9754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1235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838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5766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5435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3826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0565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1498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9637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4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074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65025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5526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3281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5088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4322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4456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22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64147" y="2965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52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28128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3609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3741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905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33588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4590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2863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58785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4158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88662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9742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70090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32657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49871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616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13224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92491" y="388087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28193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87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5895" y="623581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2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92087" y="33879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84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9904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63738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22490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92249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69378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68448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36489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337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85888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06471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40166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95621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58812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1925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58892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13938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39916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92491" y="359952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72180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30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97974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07421" y="643148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2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65477" y="5357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46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1536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04809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32076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29828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76200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17411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66823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95073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77631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476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47564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41096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9162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47290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95090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56141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57743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37254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92491" y="359952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24210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47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07421" y="631894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5" name="S22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93613" y="4794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51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864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606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09859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7328B0B8-4D5F-4CD9-B10F-1B76D0DA08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7C6A009-E0B4-4FDD-A008-425930B18A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281FEBF-0696-46BA-96CC-778602846B75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12</Words>
  <Application>Microsoft Office PowerPoint</Application>
  <PresentationFormat>Affichage à l'écran (4:3)</PresentationFormat>
  <Paragraphs>6</Paragraphs>
  <Slides>89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89</vt:i4>
      </vt:variant>
    </vt:vector>
  </HeadingPairs>
  <TitlesOfParts>
    <vt:vector size="93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5</cp:revision>
  <dcterms:created xsi:type="dcterms:W3CDTF">2025-04-16T16:57:05Z</dcterms:created>
  <dcterms:modified xsi:type="dcterms:W3CDTF">2025-05-15T16:03:57Z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