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F44C1D-7897-40EF-AEF5-E31735596B39}" v="3" dt="2025-05-15T16:04:41.7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presProps" Target="presProps.xml"/><Relationship Id="rId79" Type="http://schemas.microsoft.com/office/2015/10/relationships/revisionInfo" Target="revisionInfo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66F44C1D-7897-40EF-AEF5-E31735596B39}"/>
    <pc:docChg chg="modSld">
      <pc:chgData name="LEMAIRE LOUHANNE" userId="5627a5b1-9bbd-46af-b0ba-a244e1458bcb" providerId="ADAL" clId="{66F44C1D-7897-40EF-AEF5-E31735596B39}" dt="2025-05-15T16:04:41.768" v="2"/>
      <pc:docMkLst>
        <pc:docMk/>
      </pc:docMkLst>
      <pc:sldChg chg="modSp">
        <pc:chgData name="LEMAIRE LOUHANNE" userId="5627a5b1-9bbd-46af-b0ba-a244e1458bcb" providerId="ADAL" clId="{66F44C1D-7897-40EF-AEF5-E31735596B39}" dt="2025-05-15T16:04:20.253" v="0"/>
        <pc:sldMkLst>
          <pc:docMk/>
          <pc:sldMk cId="392659832" sldId="293"/>
        </pc:sldMkLst>
        <pc:picChg chg="mod">
          <ac:chgData name="LEMAIRE LOUHANNE" userId="5627a5b1-9bbd-46af-b0ba-a244e1458bcb" providerId="ADAL" clId="{66F44C1D-7897-40EF-AEF5-E31735596B39}" dt="2025-05-15T16:04:20.253" v="0"/>
          <ac:picMkLst>
            <pc:docMk/>
            <pc:sldMk cId="392659832" sldId="293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66F44C1D-7897-40EF-AEF5-E31735596B39}" dt="2025-05-15T16:04:30.744" v="1"/>
        <pc:sldMkLst>
          <pc:docMk/>
          <pc:sldMk cId="2777766378" sldId="307"/>
        </pc:sldMkLst>
        <pc:picChg chg="mod">
          <ac:chgData name="LEMAIRE LOUHANNE" userId="5627a5b1-9bbd-46af-b0ba-a244e1458bcb" providerId="ADAL" clId="{66F44C1D-7897-40EF-AEF5-E31735596B39}" dt="2025-05-15T16:04:30.744" v="1"/>
          <ac:picMkLst>
            <pc:docMk/>
            <pc:sldMk cId="2777766378" sldId="307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66F44C1D-7897-40EF-AEF5-E31735596B39}" dt="2025-05-15T16:04:41.768" v="2"/>
        <pc:sldMkLst>
          <pc:docMk/>
          <pc:sldMk cId="1876714316" sldId="321"/>
        </pc:sldMkLst>
        <pc:picChg chg="mod">
          <ac:chgData name="LEMAIRE LOUHANNE" userId="5627a5b1-9bbd-46af-b0ba-a244e1458bcb" providerId="ADAL" clId="{66F44C1D-7897-40EF-AEF5-E31735596B39}" dt="2025-05-15T16:04:41.768" v="2"/>
          <ac:picMkLst>
            <pc:docMk/>
            <pc:sldMk cId="1876714316" sldId="321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0A9E3-FCF8-49D6-A4D0-B5B43406B0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E4285-3F70-4600-B5B7-F97BE182E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0217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0A9E3-FCF8-49D6-A4D0-B5B43406B0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E4285-3F70-4600-B5B7-F97BE182E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506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0A9E3-FCF8-49D6-A4D0-B5B43406B0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E4285-3F70-4600-B5B7-F97BE182E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6664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0A9E3-FCF8-49D6-A4D0-B5B43406B0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E4285-3F70-4600-B5B7-F97BE182E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7169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0A9E3-FCF8-49D6-A4D0-B5B43406B0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E4285-3F70-4600-B5B7-F97BE182E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5896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0A9E3-FCF8-49D6-A4D0-B5B43406B0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E4285-3F70-4600-B5B7-F97BE182E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6145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0A9E3-FCF8-49D6-A4D0-B5B43406B0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E4285-3F70-4600-B5B7-F97BE182E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6440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0A9E3-FCF8-49D6-A4D0-B5B43406B0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E4285-3F70-4600-B5B7-F97BE182E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4628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0A9E3-FCF8-49D6-A4D0-B5B43406B0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E4285-3F70-4600-B5B7-F97BE182E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2398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0A9E3-FCF8-49D6-A4D0-B5B43406B0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E4285-3F70-4600-B5B7-F97BE182E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935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0A9E3-FCF8-49D6-A4D0-B5B43406B0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E4285-3F70-4600-B5B7-F97BE182E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9125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80A9E3-FCF8-49D6-A4D0-B5B43406B0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0E4285-3F70-4600-B5B7-F97BE182E4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9255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43.xml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3/Diaporama_CE1-Semaine%2023-videoJ2.mp4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8.png"/><Relationship Id="rId4" Type="http://schemas.openxmlformats.org/officeDocument/2006/relationships/image" Target="../media/image3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3/Diaporama_CE1-Semaine%2023-videoJ3.mp4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8.png"/><Relationship Id="rId4" Type="http://schemas.openxmlformats.org/officeDocument/2006/relationships/image" Target="../media/image42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3/Diaporama_CE1-Semaine%2023-videoJ4.mp4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8.png"/><Relationship Id="rId4" Type="http://schemas.openxmlformats.org/officeDocument/2006/relationships/image" Target="../media/image48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1360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559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04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8036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3185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5696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4138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568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0434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9872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23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9207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6675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772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3458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0587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3354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3956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581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23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59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5544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733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88292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1079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4349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5455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9547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8087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8729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051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598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06559" y="374019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36449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62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12240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3" y="589818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23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82597" y="8593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512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4857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2102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18848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92810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745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65210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74091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6361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344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0769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78436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76637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06559" y="374019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  <p:sp>
        <p:nvSpPr>
          <p:cNvPr id="4" name="Rectangle 3"/>
          <p:cNvSpPr/>
          <p:nvPr/>
        </p:nvSpPr>
        <p:spPr>
          <a:xfrm>
            <a:off x="2806559" y="345884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4268035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23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3" y="589818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5" name="S23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24800" y="6904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11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872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86318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48470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58180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06731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928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34244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44220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03472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07906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47192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84910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71431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06559" y="345884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74950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46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3" y="589818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23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67003" y="7045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48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528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962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018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452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5786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C580C55-D549-4DD2-A29E-34870A50D69B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E3995641-F31B-44EC-AB03-D771CB38C5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5A950B9-5C11-482A-A769-1FAE3BD5F3C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14</Words>
  <Application>Microsoft Office PowerPoint</Application>
  <PresentationFormat>Affichage à l'écran (4:3)</PresentationFormat>
  <Paragraphs>7</Paragraphs>
  <Slides>69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69</vt:i4>
      </vt:variant>
    </vt:vector>
  </HeadingPairs>
  <TitlesOfParts>
    <vt:vector size="73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5</cp:revision>
  <dcterms:created xsi:type="dcterms:W3CDTF">2025-04-16T16:57:47Z</dcterms:created>
  <dcterms:modified xsi:type="dcterms:W3CDTF">2025-05-15T16:04:43Z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