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404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419" r:id="rId64"/>
    <p:sldId id="420" r:id="rId65"/>
    <p:sldId id="421" r:id="rId66"/>
    <p:sldId id="422" r:id="rId67"/>
    <p:sldId id="423" r:id="rId68"/>
    <p:sldId id="424" r:id="rId69"/>
    <p:sldId id="425" r:id="rId70"/>
    <p:sldId id="426" r:id="rId71"/>
    <p:sldId id="427" r:id="rId72"/>
    <p:sldId id="428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429" r:id="rId85"/>
    <p:sldId id="430" r:id="rId86"/>
    <p:sldId id="431" r:id="rId87"/>
    <p:sldId id="432" r:id="rId88"/>
    <p:sldId id="433" r:id="rId89"/>
    <p:sldId id="434" r:id="rId90"/>
    <p:sldId id="435" r:id="rId91"/>
    <p:sldId id="436" r:id="rId92"/>
    <p:sldId id="437" r:id="rId93"/>
    <p:sldId id="438" r:id="rId94"/>
    <p:sldId id="439" r:id="rId95"/>
    <p:sldId id="440" r:id="rId96"/>
    <p:sldId id="441" r:id="rId97"/>
    <p:sldId id="442" r:id="rId98"/>
    <p:sldId id="443" r:id="rId99"/>
    <p:sldId id="444" r:id="rId100"/>
    <p:sldId id="445" r:id="rId101"/>
    <p:sldId id="446" r:id="rId102"/>
    <p:sldId id="447" r:id="rId103"/>
    <p:sldId id="448" r:id="rId104"/>
    <p:sldId id="449" r:id="rId105"/>
    <p:sldId id="450" r:id="rId106"/>
    <p:sldId id="451" r:id="rId107"/>
    <p:sldId id="452" r:id="rId108"/>
    <p:sldId id="453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454" r:id="rId121"/>
    <p:sldId id="455" r:id="rId122"/>
    <p:sldId id="456" r:id="rId123"/>
    <p:sldId id="457" r:id="rId124"/>
    <p:sldId id="458" r:id="rId125"/>
    <p:sldId id="459" r:id="rId126"/>
    <p:sldId id="460" r:id="rId127"/>
    <p:sldId id="461" r:id="rId128"/>
    <p:sldId id="462" r:id="rId129"/>
    <p:sldId id="463" r:id="rId130"/>
    <p:sldId id="464" r:id="rId131"/>
    <p:sldId id="465" r:id="rId132"/>
    <p:sldId id="466" r:id="rId133"/>
    <p:sldId id="467" r:id="rId134"/>
    <p:sldId id="468" r:id="rId135"/>
    <p:sldId id="469" r:id="rId136"/>
    <p:sldId id="470" r:id="rId137"/>
    <p:sldId id="471" r:id="rId138"/>
    <p:sldId id="472" r:id="rId139"/>
    <p:sldId id="473" r:id="rId140"/>
    <p:sldId id="474" r:id="rId141"/>
    <p:sldId id="475" r:id="rId142"/>
    <p:sldId id="476" r:id="rId143"/>
    <p:sldId id="477" r:id="rId144"/>
    <p:sldId id="478" r:id="rId145"/>
    <p:sldId id="398" r:id="rId146"/>
    <p:sldId id="399" r:id="rId147"/>
    <p:sldId id="400" r:id="rId148"/>
    <p:sldId id="401" r:id="rId149"/>
    <p:sldId id="402" r:id="rId150"/>
    <p:sldId id="403" r:id="rId15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ADD925-00DB-4266-8193-97435F99A6F3}" v="7" dt="2025-05-15T16:08:34.9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tableStyles" Target="tableStyle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microsoft.com/office/2016/11/relationships/changesInfo" Target="changesInfos/changesInfo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microsoft.com/office/2015/10/relationships/revisionInfo" Target="revisionInfo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viewProps" Target="view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theme" Target="theme/theme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14ADD925-00DB-4266-8193-97435F99A6F3}"/>
    <pc:docChg chg="modSld">
      <pc:chgData name="LEMAIRE LOUHANNE" userId="5627a5b1-9bbd-46af-b0ba-a244e1458bcb" providerId="ADAL" clId="{14ADD925-00DB-4266-8193-97435F99A6F3}" dt="2025-05-15T16:08:34.960" v="6"/>
      <pc:docMkLst>
        <pc:docMk/>
      </pc:docMkLst>
      <pc:sldChg chg="modSp">
        <pc:chgData name="LEMAIRE LOUHANNE" userId="5627a5b1-9bbd-46af-b0ba-a244e1458bcb" providerId="ADAL" clId="{14ADD925-00DB-4266-8193-97435F99A6F3}" dt="2025-05-15T16:06:39.450" v="0"/>
        <pc:sldMkLst>
          <pc:docMk/>
          <pc:sldMk cId="751108351" sldId="269"/>
        </pc:sldMkLst>
        <pc:picChg chg="mod">
          <ac:chgData name="LEMAIRE LOUHANNE" userId="5627a5b1-9bbd-46af-b0ba-a244e1458bcb" providerId="ADAL" clId="{14ADD925-00DB-4266-8193-97435F99A6F3}" dt="2025-05-15T16:06:39.450" v="0"/>
          <ac:picMkLst>
            <pc:docMk/>
            <pc:sldMk cId="751108351" sldId="26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7:02.501" v="2"/>
        <pc:sldMkLst>
          <pc:docMk/>
          <pc:sldMk cId="2740160484" sldId="327"/>
        </pc:sldMkLst>
        <pc:picChg chg="mod">
          <ac:chgData name="LEMAIRE LOUHANNE" userId="5627a5b1-9bbd-46af-b0ba-a244e1458bcb" providerId="ADAL" clId="{14ADD925-00DB-4266-8193-97435F99A6F3}" dt="2025-05-15T16:07:02.501" v="2"/>
          <ac:picMkLst>
            <pc:docMk/>
            <pc:sldMk cId="2740160484" sldId="32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7:22.567" v="4"/>
        <pc:sldMkLst>
          <pc:docMk/>
          <pc:sldMk cId="3257405776" sldId="363"/>
        </pc:sldMkLst>
        <pc:picChg chg="mod">
          <ac:chgData name="LEMAIRE LOUHANNE" userId="5627a5b1-9bbd-46af-b0ba-a244e1458bcb" providerId="ADAL" clId="{14ADD925-00DB-4266-8193-97435F99A6F3}" dt="2025-05-15T16:07:22.567" v="4"/>
          <ac:picMkLst>
            <pc:docMk/>
            <pc:sldMk cId="3257405776" sldId="36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8:34.960" v="6"/>
        <pc:sldMkLst>
          <pc:docMk/>
          <pc:sldMk cId="3922947076" sldId="399"/>
        </pc:sldMkLst>
        <pc:picChg chg="mod">
          <ac:chgData name="LEMAIRE LOUHANNE" userId="5627a5b1-9bbd-46af-b0ba-a244e1458bcb" providerId="ADAL" clId="{14ADD925-00DB-4266-8193-97435F99A6F3}" dt="2025-05-15T16:08:34.960" v="6"/>
          <ac:picMkLst>
            <pc:docMk/>
            <pc:sldMk cId="3922947076" sldId="39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6:52.291" v="1"/>
        <pc:sldMkLst>
          <pc:docMk/>
          <pc:sldMk cId="1472273650" sldId="404"/>
        </pc:sldMkLst>
        <pc:picChg chg="mod">
          <ac:chgData name="LEMAIRE LOUHANNE" userId="5627a5b1-9bbd-46af-b0ba-a244e1458bcb" providerId="ADAL" clId="{14ADD925-00DB-4266-8193-97435F99A6F3}" dt="2025-05-15T16:06:52.291" v="1"/>
          <ac:picMkLst>
            <pc:docMk/>
            <pc:sldMk cId="1472273650" sldId="40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7:12.002" v="3"/>
        <pc:sldMkLst>
          <pc:docMk/>
          <pc:sldMk cId="465554588" sldId="429"/>
        </pc:sldMkLst>
        <pc:picChg chg="mod">
          <ac:chgData name="LEMAIRE LOUHANNE" userId="5627a5b1-9bbd-46af-b0ba-a244e1458bcb" providerId="ADAL" clId="{14ADD925-00DB-4266-8193-97435F99A6F3}" dt="2025-05-15T16:07:12.002" v="3"/>
          <ac:picMkLst>
            <pc:docMk/>
            <pc:sldMk cId="465554588" sldId="42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14ADD925-00DB-4266-8193-97435F99A6F3}" dt="2025-05-15T16:08:17.840" v="5"/>
        <pc:sldMkLst>
          <pc:docMk/>
          <pc:sldMk cId="1969667362" sldId="454"/>
        </pc:sldMkLst>
        <pc:picChg chg="mod">
          <ac:chgData name="LEMAIRE LOUHANNE" userId="5627a5b1-9bbd-46af-b0ba-a244e1458bcb" providerId="ADAL" clId="{14ADD925-00DB-4266-8193-97435F99A6F3}" dt="2025-05-15T16:08:17.840" v="5"/>
          <ac:picMkLst>
            <pc:docMk/>
            <pc:sldMk cId="1969667362" sldId="454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813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24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295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743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78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831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549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498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066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92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18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A21BF-0178-41F5-B897-B91416D058B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D6167-0954-43ED-889C-B0E37D7EC0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42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J3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5.jpe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J4.mp4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61.jpe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3.xml"/><Relationship Id="rId5" Type="http://schemas.openxmlformats.org/officeDocument/2006/relationships/slide" Target="slide77.xml"/><Relationship Id="rId4" Type="http://schemas.openxmlformats.org/officeDocument/2006/relationships/slide" Target="slide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J2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49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4/Diaporama_CE1-Semaine%2024-video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45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621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2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4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88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98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7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56158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0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4162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0577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51672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9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3569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4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9884" y="971844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7759" y="613652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17590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84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9355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6285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6443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6429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0404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1351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6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3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8119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10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9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3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3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59019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6491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9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4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9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5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0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8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7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55361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18669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0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1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3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8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7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3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7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43543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5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7219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4707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70855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1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13652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4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21748" y="1112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1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16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46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3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0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0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17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59019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10882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98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0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9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6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9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7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55361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595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6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79565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8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3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28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7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9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7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30944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47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302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4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9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141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616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542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181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98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371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3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4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0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8016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3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59019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5640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1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5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7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7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0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909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55361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30494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7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1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93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9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6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6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7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59381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719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991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604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43737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4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5815" y="76082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7759" y="613652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51629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32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295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051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1711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168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8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116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83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5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3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7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49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80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2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59019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3890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9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9647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65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3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1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2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6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55361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8251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7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E9E897-50A0-4D12-A864-B3A44E024C3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EDAC970A-4AB9-4C6F-BC2F-2C3651FC6D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F63648-964C-453D-A876-89C4950467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36</Words>
  <Application>Microsoft Office PowerPoint</Application>
  <PresentationFormat>Affichage à l'écran (4:3)</PresentationFormat>
  <Paragraphs>18</Paragraphs>
  <Slides>147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147</vt:i4>
      </vt:variant>
    </vt:vector>
  </HeadingPairs>
  <TitlesOfParts>
    <vt:vector size="15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2025-04-16T16:58:34Z</dcterms:created>
  <dcterms:modified xsi:type="dcterms:W3CDTF">2025-05-15T16:08:37Z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