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C2F867B-E2C8-4A53-BE23-96D1433A810A}" v="3" dt="2025-05-15T16:09:25.3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tableStyles" Target="tableStyles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theme" Target="theme/theme1.xml"/><Relationship Id="rId8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presProps" Target="presProps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5C2F867B-E2C8-4A53-BE23-96D1433A810A}"/>
    <pc:docChg chg="modSld">
      <pc:chgData name="LEMAIRE LOUHANNE" userId="5627a5b1-9bbd-46af-b0ba-a244e1458bcb" providerId="ADAL" clId="{5C2F867B-E2C8-4A53-BE23-96D1433A810A}" dt="2025-05-15T16:09:25.338" v="2"/>
      <pc:docMkLst>
        <pc:docMk/>
      </pc:docMkLst>
      <pc:sldChg chg="modSp">
        <pc:chgData name="LEMAIRE LOUHANNE" userId="5627a5b1-9bbd-46af-b0ba-a244e1458bcb" providerId="ADAL" clId="{5C2F867B-E2C8-4A53-BE23-96D1433A810A}" dt="2025-05-15T16:09:05.979" v="0"/>
        <pc:sldMkLst>
          <pc:docMk/>
          <pc:sldMk cId="828024866" sldId="295"/>
        </pc:sldMkLst>
        <pc:picChg chg="mod">
          <ac:chgData name="LEMAIRE LOUHANNE" userId="5627a5b1-9bbd-46af-b0ba-a244e1458bcb" providerId="ADAL" clId="{5C2F867B-E2C8-4A53-BE23-96D1433A810A}" dt="2025-05-15T16:09:05.979" v="0"/>
          <ac:picMkLst>
            <pc:docMk/>
            <pc:sldMk cId="828024866" sldId="295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5C2F867B-E2C8-4A53-BE23-96D1433A810A}" dt="2025-05-15T16:09:15.088" v="1"/>
        <pc:sldMkLst>
          <pc:docMk/>
          <pc:sldMk cId="260872732" sldId="309"/>
        </pc:sldMkLst>
        <pc:picChg chg="mod">
          <ac:chgData name="LEMAIRE LOUHANNE" userId="5627a5b1-9bbd-46af-b0ba-a244e1458bcb" providerId="ADAL" clId="{5C2F867B-E2C8-4A53-BE23-96D1433A810A}" dt="2025-05-15T16:09:15.088" v="1"/>
          <ac:picMkLst>
            <pc:docMk/>
            <pc:sldMk cId="260872732" sldId="309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5C2F867B-E2C8-4A53-BE23-96D1433A810A}" dt="2025-05-15T16:09:25.338" v="2"/>
        <pc:sldMkLst>
          <pc:docMk/>
          <pc:sldMk cId="580769827" sldId="323"/>
        </pc:sldMkLst>
        <pc:picChg chg="mod">
          <ac:chgData name="LEMAIRE LOUHANNE" userId="5627a5b1-9bbd-46af-b0ba-a244e1458bcb" providerId="ADAL" clId="{5C2F867B-E2C8-4A53-BE23-96D1433A810A}" dt="2025-05-15T16:09:25.338" v="2"/>
          <ac:picMkLst>
            <pc:docMk/>
            <pc:sldMk cId="580769827" sldId="323"/>
            <ac:picMk id="3" creationId="{00000000-0000-0000-0000-0000000000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8AADF-13EC-48C4-9ADE-C3F0B12387B3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8133A-511E-4942-84EA-B273D56B76A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7297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8AADF-13EC-48C4-9ADE-C3F0B12387B3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8133A-511E-4942-84EA-B273D56B76A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8454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8AADF-13EC-48C4-9ADE-C3F0B12387B3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8133A-511E-4942-84EA-B273D56B76A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910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8AADF-13EC-48C4-9ADE-C3F0B12387B3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8133A-511E-4942-84EA-B273D56B76A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606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8AADF-13EC-48C4-9ADE-C3F0B12387B3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8133A-511E-4942-84EA-B273D56B76A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3623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8AADF-13EC-48C4-9ADE-C3F0B12387B3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8133A-511E-4942-84EA-B273D56B76A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05284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8AADF-13EC-48C4-9ADE-C3F0B12387B3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8133A-511E-4942-84EA-B273D56B76A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6612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8AADF-13EC-48C4-9ADE-C3F0B12387B3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8133A-511E-4942-84EA-B273D56B76A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004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8AADF-13EC-48C4-9ADE-C3F0B12387B3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8133A-511E-4942-84EA-B273D56B76A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8099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8AADF-13EC-48C4-9ADE-C3F0B12387B3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8133A-511E-4942-84EA-B273D56B76A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29274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8AADF-13EC-48C4-9ADE-C3F0B12387B3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8133A-511E-4942-84EA-B273D56B76A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2225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8AADF-13EC-48C4-9ADE-C3F0B12387B3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58133A-511E-4942-84EA-B273D56B76A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6073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9.xml"/><Relationship Id="rId5" Type="http://schemas.openxmlformats.org/officeDocument/2006/relationships/slide" Target="slide45.xml"/><Relationship Id="rId4" Type="http://schemas.openxmlformats.org/officeDocument/2006/relationships/slide" Target="slide3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5/Diaporama_CE1-Semaine%2025-videoJ2.mp4" TargetMode="Externa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0.png"/><Relationship Id="rId4" Type="http://schemas.openxmlformats.org/officeDocument/2006/relationships/image" Target="../media/image39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5/Diaporama_CE1-Semaine%2025-videoJ3.mp4" TargetMode="Externa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30.png"/><Relationship Id="rId4" Type="http://schemas.openxmlformats.org/officeDocument/2006/relationships/image" Target="../media/image45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5/Diaporama_CE1-Semaine%2025-videoJ4.mp4" TargetMode="External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30.png"/><Relationship Id="rId4" Type="http://schemas.openxmlformats.org/officeDocument/2006/relationships/image" Target="../media/image51.jpe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5998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3727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564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7275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8276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3462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533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4849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038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432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7349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6742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4064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4307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0538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8181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2695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0655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3501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1513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7043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25_J1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34400" y="614875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940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8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>
            <a:hlinkClick r:id="rId3" action="ppaction://hlinksldjump"/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hlinkClick r:id="rId4" action="ppaction://hlinksldjump"/>
          </p:cNvPr>
          <p:cNvSpPr/>
          <p:nvPr/>
        </p:nvSpPr>
        <p:spPr>
          <a:xfrm>
            <a:off x="759656" y="2968283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5" action="ppaction://hlinksldjump"/>
          </p:cNvPr>
          <p:cNvSpPr/>
          <p:nvPr/>
        </p:nvSpPr>
        <p:spPr>
          <a:xfrm>
            <a:off x="759656" y="3528645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6" action="ppaction://hlinksldjump"/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799845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4166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84661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17860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89277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51167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48970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64696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45488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80487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0248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57152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78424" y="416222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345731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966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2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25_J2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51409" y="1182858"/>
            <a:ext cx="609600" cy="6096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65217" y="5981779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3791506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98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4984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69244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01876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83131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52813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79692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66645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5125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32135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94281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86148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89870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7273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78424" y="416222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1192744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860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6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25_J3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92086" y="1436077"/>
            <a:ext cx="609600" cy="6096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65217" y="5981779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594618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48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9488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24481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97408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6821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20885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68709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11278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46468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04041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65046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55487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42699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76982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78424" y="416222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605618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29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89128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0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65217" y="5981779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25_J4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26326" y="16330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399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9200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9351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5535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11335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2B7183E-A74A-41B3-AECE-26DA682FAFA6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customXml/itemProps2.xml><?xml version="1.0" encoding="utf-8"?>
<ds:datastoreItem xmlns:ds="http://schemas.openxmlformats.org/officeDocument/2006/customXml" ds:itemID="{3933061E-7D4F-46D4-A6B2-C06DC83D39A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4C5D5E4-8D6B-4BD5-BAF8-7CF1C1954EF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12</Words>
  <Application>Microsoft Office PowerPoint</Application>
  <PresentationFormat>Affichage à l'écran (4:3)</PresentationFormat>
  <Paragraphs>6</Paragraphs>
  <Slides>71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71</vt:i4>
      </vt:variant>
    </vt:vector>
  </HeadingPairs>
  <TitlesOfParts>
    <vt:vector size="75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Greg</dc:creator>
  <cp:lastModifiedBy>LEMAIRE LOUHANNE</cp:lastModifiedBy>
  <cp:revision>3</cp:revision>
  <dcterms:created xsi:type="dcterms:W3CDTF">2025-04-16T16:59:15Z</dcterms:created>
  <dcterms:modified xsi:type="dcterms:W3CDTF">2025-05-15T16:09:25Z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