
<file path=[Content_Types].xml><?xml version="1.0" encoding="utf-8"?>
<Types xmlns="http://schemas.openxmlformats.org/package/2006/content-types"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slides/slide124.xml" ContentType="application/vnd.openxmlformats-officedocument.presentationml.slide+xml"/>
  <Override PartName="/ppt/slides/slide125.xml" ContentType="application/vnd.openxmlformats-officedocument.presentationml.slide+xml"/>
  <Override PartName="/ppt/slides/slide126.xml" ContentType="application/vnd.openxmlformats-officedocument.presentationml.slide+xml"/>
  <Override PartName="/ppt/slides/slide127.xml" ContentType="application/vnd.openxmlformats-officedocument.presentationml.slide+xml"/>
  <Override PartName="/ppt/slides/slide128.xml" ContentType="application/vnd.openxmlformats-officedocument.presentationml.slide+xml"/>
  <Override PartName="/ppt/slides/slide129.xml" ContentType="application/vnd.openxmlformats-officedocument.presentationml.slide+xml"/>
  <Override PartName="/ppt/slides/slide130.xml" ContentType="application/vnd.openxmlformats-officedocument.presentationml.slide+xml"/>
  <Override PartName="/ppt/slides/slide131.xml" ContentType="application/vnd.openxmlformats-officedocument.presentationml.slide+xml"/>
  <Override PartName="/ppt/slides/slide132.xml" ContentType="application/vnd.openxmlformats-officedocument.presentationml.slide+xml"/>
  <Override PartName="/ppt/slides/slide133.xml" ContentType="application/vnd.openxmlformats-officedocument.presentationml.slide+xml"/>
  <Override PartName="/ppt/slides/slide134.xml" ContentType="application/vnd.openxmlformats-officedocument.presentationml.slide+xml"/>
  <Override PartName="/ppt/slides/slide135.xml" ContentType="application/vnd.openxmlformats-officedocument.presentationml.slide+xml"/>
  <Override PartName="/ppt/slides/slide136.xml" ContentType="application/vnd.openxmlformats-officedocument.presentationml.slide+xml"/>
  <Override PartName="/ppt/slides/slide137.xml" ContentType="application/vnd.openxmlformats-officedocument.presentationml.slide+xml"/>
  <Override PartName="/ppt/slides/slide138.xml" ContentType="application/vnd.openxmlformats-officedocument.presentationml.slide+xml"/>
  <Override PartName="/ppt/slides/slide139.xml" ContentType="application/vnd.openxmlformats-officedocument.presentationml.slide+xml"/>
  <Override PartName="/ppt/slides/slide140.xml" ContentType="application/vnd.openxmlformats-officedocument.presentationml.slide+xml"/>
  <Override PartName="/ppt/slides/slide141.xml" ContentType="application/vnd.openxmlformats-officedocument.presentationml.slide+xml"/>
  <Override PartName="/ppt/slides/slide142.xml" ContentType="application/vnd.openxmlformats-officedocument.presentationml.slide+xml"/>
  <Override PartName="/ppt/slides/slide143.xml" ContentType="application/vnd.openxmlformats-officedocument.presentationml.slide+xml"/>
  <Override PartName="/ppt/slides/slide144.xml" ContentType="application/vnd.openxmlformats-officedocument.presentationml.slide+xml"/>
  <Override PartName="/ppt/slides/slide145.xml" ContentType="application/vnd.openxmlformats-officedocument.presentationml.slide+xml"/>
  <Override PartName="/ppt/slides/slide146.xml" ContentType="application/vnd.openxmlformats-officedocument.presentationml.slide+xml"/>
  <Override PartName="/ppt/slides/slide147.xml" ContentType="application/vnd.openxmlformats-officedocument.presentationml.slide+xml"/>
  <Override PartName="/ppt/slides/slide148.xml" ContentType="application/vnd.openxmlformats-officedocument.presentationml.slide+xml"/>
  <Override PartName="/ppt/slides/slide149.xml" ContentType="application/vnd.openxmlformats-officedocument.presentationml.slide+xml"/>
  <Override PartName="/ppt/slides/slide150.xml" ContentType="application/vnd.openxmlformats-officedocument.presentationml.slide+xml"/>
  <Override PartName="/ppt/slides/slide151.xml" ContentType="application/vnd.openxmlformats-officedocument.presentationml.slide+xml"/>
  <Override PartName="/ppt/slides/slide152.xml" ContentType="application/vnd.openxmlformats-officedocument.presentationml.slide+xml"/>
  <Override PartName="/ppt/slides/slide153.xml" ContentType="application/vnd.openxmlformats-officedocument.presentationml.slide+xml"/>
  <Override PartName="/ppt/slides/slide154.xml" ContentType="application/vnd.openxmlformats-officedocument.presentationml.slide+xml"/>
  <Override PartName="/ppt/slides/slide155.xml" ContentType="application/vnd.openxmlformats-officedocument.presentationml.slide+xml"/>
  <Override PartName="/ppt/slides/slide156.xml" ContentType="application/vnd.openxmlformats-officedocument.presentationml.slide+xml"/>
  <Override PartName="/ppt/slides/slide157.xml" ContentType="application/vnd.openxmlformats-officedocument.presentationml.slide+xml"/>
  <Override PartName="/ppt/slides/slide158.xml" ContentType="application/vnd.openxmlformats-officedocument.presentationml.slide+xml"/>
  <Override PartName="/ppt/slides/slide159.xml" ContentType="application/vnd.openxmlformats-officedocument.presentationml.slide+xml"/>
  <Override PartName="/ppt/slides/slide160.xml" ContentType="application/vnd.openxmlformats-officedocument.presentationml.slide+xml"/>
  <Override PartName="/ppt/slides/slide161.xml" ContentType="application/vnd.openxmlformats-officedocument.presentationml.slide+xml"/>
  <Override PartName="/ppt/slides/slide162.xml" ContentType="application/vnd.openxmlformats-officedocument.presentationml.slide+xml"/>
  <Override PartName="/ppt/slides/slide163.xml" ContentType="application/vnd.openxmlformats-officedocument.presentationml.slide+xml"/>
  <Override PartName="/ppt/slides/slide164.xml" ContentType="application/vnd.openxmlformats-officedocument.presentationml.slide+xml"/>
  <Override PartName="/ppt/slides/slide165.xml" ContentType="application/vnd.openxmlformats-officedocument.presentationml.slide+xml"/>
  <Override PartName="/ppt/slides/slide166.xml" ContentType="application/vnd.openxmlformats-officedocument.presentationml.slide+xml"/>
  <Override PartName="/ppt/slides/slide167.xml" ContentType="application/vnd.openxmlformats-officedocument.presentationml.slide+xml"/>
  <Override PartName="/ppt/slides/slide168.xml" ContentType="application/vnd.openxmlformats-officedocument.presentationml.slide+xml"/>
  <Override PartName="/ppt/slides/slide169.xml" ContentType="application/vnd.openxmlformats-officedocument.presentationml.slide+xml"/>
  <Override PartName="/ppt/slides/slide170.xml" ContentType="application/vnd.openxmlformats-officedocument.presentationml.slide+xml"/>
  <Override PartName="/ppt/slides/slide171.xml" ContentType="application/vnd.openxmlformats-officedocument.presentationml.slide+xml"/>
  <Override PartName="/ppt/slides/slide172.xml" ContentType="application/vnd.openxmlformats-officedocument.presentationml.slide+xml"/>
  <Override PartName="/ppt/slides/slide173.xml" ContentType="application/vnd.openxmlformats-officedocument.presentationml.slide+xml"/>
  <Override PartName="/ppt/slides/slide174.xml" ContentType="application/vnd.openxmlformats-officedocument.presentationml.slide+xml"/>
  <Override PartName="/ppt/slides/slide175.xml" ContentType="application/vnd.openxmlformats-officedocument.presentationml.slide+xml"/>
  <Override PartName="/ppt/slides/slide176.xml" ContentType="application/vnd.openxmlformats-officedocument.presentationml.slide+xml"/>
  <Override PartName="/ppt/slides/slide177.xml" ContentType="application/vnd.openxmlformats-officedocument.presentationml.slide+xml"/>
  <Override PartName="/ppt/slides/slide178.xml" ContentType="application/vnd.openxmlformats-officedocument.presentationml.slide+xml"/>
  <Override PartName="/ppt/slides/slide179.xml" ContentType="application/vnd.openxmlformats-officedocument.presentationml.slide+xml"/>
  <Override PartName="/ppt/slides/slide180.xml" ContentType="application/vnd.openxmlformats-officedocument.presentationml.slide+xml"/>
  <Override PartName="/ppt/slides/slide181.xml" ContentType="application/vnd.openxmlformats-officedocument.presentationml.slide+xml"/>
  <Override PartName="/ppt/slides/slide182.xml" ContentType="application/vnd.openxmlformats-officedocument.presentationml.slide+xml"/>
  <Override PartName="/ppt/slides/slide183.xml" ContentType="application/vnd.openxmlformats-officedocument.presentationml.slide+xml"/>
  <Override PartName="/ppt/slides/slide184.xml" ContentType="application/vnd.openxmlformats-officedocument.presentationml.slide+xml"/>
  <Override PartName="/ppt/slides/slide185.xml" ContentType="application/vnd.openxmlformats-officedocument.presentationml.slide+xml"/>
  <Override PartName="/ppt/slides/slide186.xml" ContentType="application/vnd.openxmlformats-officedocument.presentationml.slide+xml"/>
  <Override PartName="/ppt/slides/slide187.xml" ContentType="application/vnd.openxmlformats-officedocument.presentationml.slide+xml"/>
  <Override PartName="/ppt/slides/slide188.xml" ContentType="application/vnd.openxmlformats-officedocument.presentationml.slide+xml"/>
  <Override PartName="/ppt/slides/slide189.xml" ContentType="application/vnd.openxmlformats-officedocument.presentationml.slide+xml"/>
  <Override PartName="/ppt/slides/slide190.xml" ContentType="application/vnd.openxmlformats-officedocument.presentationml.slide+xml"/>
  <Override PartName="/ppt/slides/slide191.xml" ContentType="application/vnd.openxmlformats-officedocument.presentationml.slide+xml"/>
  <Override PartName="/ppt/slides/slide192.xml" ContentType="application/vnd.openxmlformats-officedocument.presentationml.slide+xml"/>
  <Override PartName="/ppt/slides/slide193.xml" ContentType="application/vnd.openxmlformats-officedocument.presentationml.slide+xml"/>
  <Override PartName="/ppt/slides/slide194.xml" ContentType="application/vnd.openxmlformats-officedocument.presentationml.slide+xml"/>
  <Override PartName="/ppt/slides/slide195.xml" ContentType="application/vnd.openxmlformats-officedocument.presentationml.slide+xml"/>
  <Override PartName="/ppt/slides/slide196.xml" ContentType="application/vnd.openxmlformats-officedocument.presentationml.slide+xml"/>
  <Override PartName="/ppt/slides/slide197.xml" ContentType="application/vnd.openxmlformats-officedocument.presentationml.slide+xml"/>
  <Override PartName="/ppt/slides/slide198.xml" ContentType="application/vnd.openxmlformats-officedocument.presentationml.slide+xml"/>
  <Override PartName="/ppt/slides/slide199.xml" ContentType="application/vnd.openxmlformats-officedocument.presentationml.slide+xml"/>
  <Override PartName="/ppt/slides/slide200.xml" ContentType="application/vnd.openxmlformats-officedocument.presentationml.slide+xml"/>
  <Override PartName="/ppt/slides/slide201.xml" ContentType="application/vnd.openxmlformats-officedocument.presentationml.slide+xml"/>
  <Override PartName="/ppt/slides/slide202.xml" ContentType="application/vnd.openxmlformats-officedocument.presentationml.slide+xml"/>
  <Override PartName="/ppt/slides/slide203.xml" ContentType="application/vnd.openxmlformats-officedocument.presentationml.slide+xml"/>
  <Override PartName="/ppt/slides/slide204.xml" ContentType="application/vnd.openxmlformats-officedocument.presentationml.slide+xml"/>
  <Override PartName="/ppt/slides/slide205.xml" ContentType="application/vnd.openxmlformats-officedocument.presentationml.slide+xml"/>
  <Override PartName="/ppt/slides/slide206.xml" ContentType="application/vnd.openxmlformats-officedocument.presentationml.slide+xml"/>
  <Override PartName="/ppt/slides/slide207.xml" ContentType="application/vnd.openxmlformats-officedocument.presentationml.slide+xml"/>
  <Override PartName="/ppt/slides/slide208.xml" ContentType="application/vnd.openxmlformats-officedocument.presentationml.slide+xml"/>
  <Override PartName="/ppt/slides/slide209.xml" ContentType="application/vnd.openxmlformats-officedocument.presentationml.slide+xml"/>
  <Override PartName="/ppt/slides/slide210.xml" ContentType="application/vnd.openxmlformats-officedocument.presentationml.slide+xml"/>
  <Override PartName="/ppt/slides/slide211.xml" ContentType="application/vnd.openxmlformats-officedocument.presentationml.slide+xml"/>
  <Override PartName="/ppt/slides/slide212.xml" ContentType="application/vnd.openxmlformats-officedocument.presentationml.slide+xml"/>
  <Override PartName="/ppt/slides/slide213.xml" ContentType="application/vnd.openxmlformats-officedocument.presentationml.slide+xml"/>
  <Override PartName="/ppt/slides/slide214.xml" ContentType="application/vnd.openxmlformats-officedocument.presentationml.slide+xml"/>
  <Override PartName="/ppt/slides/slide215.xml" ContentType="application/vnd.openxmlformats-officedocument.presentationml.slide+xml"/>
  <Override PartName="/ppt/slides/slide216.xml" ContentType="application/vnd.openxmlformats-officedocument.presentationml.slide+xml"/>
  <Override PartName="/ppt/slides/slide217.xml" ContentType="application/vnd.openxmlformats-officedocument.presentationml.slide+xml"/>
  <Override PartName="/ppt/slides/slide218.xml" ContentType="application/vnd.openxmlformats-officedocument.presentationml.slide+xml"/>
  <Override PartName="/ppt/slides/slide219.xml" ContentType="application/vnd.openxmlformats-officedocument.presentationml.slide+xml"/>
  <Override PartName="/ppt/slides/slide220.xml" ContentType="application/vnd.openxmlformats-officedocument.presentationml.slide+xml"/>
  <Override PartName="/ppt/slides/slide221.xml" ContentType="application/vnd.openxmlformats-officedocument.presentationml.slide+xml"/>
  <Override PartName="/ppt/slides/slide222.xml" ContentType="application/vnd.openxmlformats-officedocument.presentationml.slide+xml"/>
  <Override PartName="/ppt/slides/slide223.xml" ContentType="application/vnd.openxmlformats-officedocument.presentationml.slide+xml"/>
  <Override PartName="/ppt/slides/slide224.xml" ContentType="application/vnd.openxmlformats-officedocument.presentationml.slide+xml"/>
  <Override PartName="/ppt/slides/slide225.xml" ContentType="application/vnd.openxmlformats-officedocument.presentationml.slide+xml"/>
  <Override PartName="/ppt/slides/slide226.xml" ContentType="application/vnd.openxmlformats-officedocument.presentationml.slide+xml"/>
  <Override PartName="/ppt/slides/slide227.xml" ContentType="application/vnd.openxmlformats-officedocument.presentationml.slide+xml"/>
  <Override PartName="/ppt/slides/slide228.xml" ContentType="application/vnd.openxmlformats-officedocument.presentationml.slide+xml"/>
  <Override PartName="/ppt/slides/slide229.xml" ContentType="application/vnd.openxmlformats-officedocument.presentationml.slide+xml"/>
  <Override PartName="/ppt/slides/slide230.xml" ContentType="application/vnd.openxmlformats-officedocument.presentationml.slide+xml"/>
  <Override PartName="/ppt/slides/slide231.xml" ContentType="application/vnd.openxmlformats-officedocument.presentationml.slide+xml"/>
  <Override PartName="/ppt/slides/slide232.xml" ContentType="application/vnd.openxmlformats-officedocument.presentationml.slide+xml"/>
  <Override PartName="/ppt/slides/slide233.xml" ContentType="application/vnd.openxmlformats-officedocument.presentationml.slide+xml"/>
  <Override PartName="/ppt/slides/slide234.xml" ContentType="application/vnd.openxmlformats-officedocument.presentationml.slide+xml"/>
  <Override PartName="/ppt/slides/slide235.xml" ContentType="application/vnd.openxmlformats-officedocument.presentationml.slide+xml"/>
  <Override PartName="/ppt/slides/slide236.xml" ContentType="application/vnd.openxmlformats-officedocument.presentationml.slide+xml"/>
  <Override PartName="/ppt/slides/slide237.xml" ContentType="application/vnd.openxmlformats-officedocument.presentationml.slide+xml"/>
  <Override PartName="/ppt/slides/slide23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sldIdLst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6" r:id="rId24"/>
    <p:sldId id="277" r:id="rId25"/>
    <p:sldId id="278" r:id="rId26"/>
    <p:sldId id="279" r:id="rId27"/>
    <p:sldId id="280" r:id="rId28"/>
    <p:sldId id="281" r:id="rId29"/>
    <p:sldId id="282" r:id="rId30"/>
    <p:sldId id="283" r:id="rId31"/>
    <p:sldId id="284" r:id="rId32"/>
    <p:sldId id="285" r:id="rId33"/>
    <p:sldId id="286" r:id="rId34"/>
    <p:sldId id="287" r:id="rId35"/>
    <p:sldId id="288" r:id="rId36"/>
    <p:sldId id="289" r:id="rId37"/>
    <p:sldId id="290" r:id="rId38"/>
    <p:sldId id="291" r:id="rId39"/>
    <p:sldId id="292" r:id="rId40"/>
    <p:sldId id="293" r:id="rId41"/>
    <p:sldId id="294" r:id="rId42"/>
    <p:sldId id="295" r:id="rId43"/>
    <p:sldId id="296" r:id="rId44"/>
    <p:sldId id="297" r:id="rId45"/>
    <p:sldId id="298" r:id="rId46"/>
    <p:sldId id="299" r:id="rId47"/>
    <p:sldId id="300" r:id="rId48"/>
    <p:sldId id="301" r:id="rId49"/>
    <p:sldId id="302" r:id="rId50"/>
    <p:sldId id="303" r:id="rId51"/>
    <p:sldId id="304" r:id="rId52"/>
    <p:sldId id="305" r:id="rId53"/>
    <p:sldId id="306" r:id="rId54"/>
    <p:sldId id="307" r:id="rId55"/>
    <p:sldId id="308" r:id="rId56"/>
    <p:sldId id="309" r:id="rId57"/>
    <p:sldId id="310" r:id="rId58"/>
    <p:sldId id="311" r:id="rId59"/>
    <p:sldId id="312" r:id="rId60"/>
    <p:sldId id="313" r:id="rId61"/>
    <p:sldId id="314" r:id="rId62"/>
    <p:sldId id="315" r:id="rId63"/>
    <p:sldId id="316" r:id="rId64"/>
    <p:sldId id="317" r:id="rId65"/>
    <p:sldId id="318" r:id="rId66"/>
    <p:sldId id="319" r:id="rId67"/>
    <p:sldId id="320" r:id="rId68"/>
    <p:sldId id="321" r:id="rId69"/>
    <p:sldId id="322" r:id="rId70"/>
    <p:sldId id="323" r:id="rId71"/>
    <p:sldId id="324" r:id="rId72"/>
    <p:sldId id="325" r:id="rId73"/>
    <p:sldId id="326" r:id="rId74"/>
    <p:sldId id="327" r:id="rId75"/>
    <p:sldId id="328" r:id="rId76"/>
    <p:sldId id="329" r:id="rId77"/>
    <p:sldId id="330" r:id="rId78"/>
    <p:sldId id="331" r:id="rId79"/>
    <p:sldId id="495" r:id="rId80"/>
    <p:sldId id="496" r:id="rId81"/>
    <p:sldId id="497" r:id="rId82"/>
    <p:sldId id="498" r:id="rId83"/>
    <p:sldId id="499" r:id="rId84"/>
    <p:sldId id="500" r:id="rId85"/>
    <p:sldId id="501" r:id="rId86"/>
    <p:sldId id="502" r:id="rId87"/>
    <p:sldId id="503" r:id="rId88"/>
    <p:sldId id="504" r:id="rId89"/>
    <p:sldId id="505" r:id="rId90"/>
    <p:sldId id="506" r:id="rId91"/>
    <p:sldId id="507" r:id="rId92"/>
    <p:sldId id="508" r:id="rId93"/>
    <p:sldId id="509" r:id="rId94"/>
    <p:sldId id="510" r:id="rId95"/>
    <p:sldId id="511" r:id="rId96"/>
    <p:sldId id="512" r:id="rId97"/>
    <p:sldId id="513" r:id="rId98"/>
    <p:sldId id="514" r:id="rId99"/>
    <p:sldId id="515" r:id="rId100"/>
    <p:sldId id="516" r:id="rId101"/>
    <p:sldId id="517" r:id="rId102"/>
    <p:sldId id="518" r:id="rId103"/>
    <p:sldId id="519" r:id="rId104"/>
    <p:sldId id="520" r:id="rId105"/>
    <p:sldId id="521" r:id="rId106"/>
    <p:sldId id="522" r:id="rId107"/>
    <p:sldId id="523" r:id="rId108"/>
    <p:sldId id="524" r:id="rId109"/>
    <p:sldId id="525" r:id="rId110"/>
    <p:sldId id="526" r:id="rId111"/>
    <p:sldId id="527" r:id="rId112"/>
    <p:sldId id="528" r:id="rId113"/>
    <p:sldId id="529" r:id="rId114"/>
    <p:sldId id="530" r:id="rId115"/>
    <p:sldId id="531" r:id="rId116"/>
    <p:sldId id="532" r:id="rId117"/>
    <p:sldId id="533" r:id="rId118"/>
    <p:sldId id="534" r:id="rId119"/>
    <p:sldId id="535" r:id="rId120"/>
    <p:sldId id="536" r:id="rId121"/>
    <p:sldId id="537" r:id="rId122"/>
    <p:sldId id="538" r:id="rId123"/>
    <p:sldId id="539" r:id="rId124"/>
    <p:sldId id="377" r:id="rId125"/>
    <p:sldId id="378" r:id="rId126"/>
    <p:sldId id="379" r:id="rId127"/>
    <p:sldId id="380" r:id="rId128"/>
    <p:sldId id="381" r:id="rId129"/>
    <p:sldId id="382" r:id="rId130"/>
    <p:sldId id="383" r:id="rId131"/>
    <p:sldId id="384" r:id="rId132"/>
    <p:sldId id="385" r:id="rId133"/>
    <p:sldId id="386" r:id="rId134"/>
    <p:sldId id="387" r:id="rId135"/>
    <p:sldId id="540" r:id="rId136"/>
    <p:sldId id="541" r:id="rId137"/>
    <p:sldId id="542" r:id="rId138"/>
    <p:sldId id="543" r:id="rId139"/>
    <p:sldId id="544" r:id="rId140"/>
    <p:sldId id="545" r:id="rId141"/>
    <p:sldId id="546" r:id="rId142"/>
    <p:sldId id="547" r:id="rId143"/>
    <p:sldId id="548" r:id="rId144"/>
    <p:sldId id="549" r:id="rId145"/>
    <p:sldId id="550" r:id="rId146"/>
    <p:sldId id="551" r:id="rId147"/>
    <p:sldId id="552" r:id="rId148"/>
    <p:sldId id="553" r:id="rId149"/>
    <p:sldId id="554" r:id="rId150"/>
    <p:sldId id="555" r:id="rId151"/>
    <p:sldId id="556" r:id="rId152"/>
    <p:sldId id="557" r:id="rId153"/>
    <p:sldId id="558" r:id="rId154"/>
    <p:sldId id="559" r:id="rId155"/>
    <p:sldId id="560" r:id="rId156"/>
    <p:sldId id="561" r:id="rId157"/>
    <p:sldId id="562" r:id="rId158"/>
    <p:sldId id="563" r:id="rId159"/>
    <p:sldId id="564" r:id="rId160"/>
    <p:sldId id="565" r:id="rId161"/>
    <p:sldId id="566" r:id="rId162"/>
    <p:sldId id="567" r:id="rId163"/>
    <p:sldId id="568" r:id="rId164"/>
    <p:sldId id="569" r:id="rId165"/>
    <p:sldId id="570" r:id="rId166"/>
    <p:sldId id="571" r:id="rId167"/>
    <p:sldId id="572" r:id="rId168"/>
    <p:sldId id="573" r:id="rId169"/>
    <p:sldId id="574" r:id="rId170"/>
    <p:sldId id="575" r:id="rId171"/>
    <p:sldId id="576" r:id="rId172"/>
    <p:sldId id="577" r:id="rId173"/>
    <p:sldId id="578" r:id="rId174"/>
    <p:sldId id="579" r:id="rId175"/>
    <p:sldId id="580" r:id="rId176"/>
    <p:sldId id="581" r:id="rId177"/>
    <p:sldId id="582" r:id="rId178"/>
    <p:sldId id="583" r:id="rId179"/>
    <p:sldId id="584" r:id="rId180"/>
    <p:sldId id="433" r:id="rId181"/>
    <p:sldId id="434" r:id="rId182"/>
    <p:sldId id="435" r:id="rId183"/>
    <p:sldId id="436" r:id="rId184"/>
    <p:sldId id="437" r:id="rId185"/>
    <p:sldId id="438" r:id="rId186"/>
    <p:sldId id="439" r:id="rId187"/>
    <p:sldId id="440" r:id="rId188"/>
    <p:sldId id="441" r:id="rId189"/>
    <p:sldId id="442" r:id="rId190"/>
    <p:sldId id="443" r:id="rId191"/>
    <p:sldId id="585" r:id="rId192"/>
    <p:sldId id="586" r:id="rId193"/>
    <p:sldId id="587" r:id="rId194"/>
    <p:sldId id="588" r:id="rId195"/>
    <p:sldId id="589" r:id="rId196"/>
    <p:sldId id="590" r:id="rId197"/>
    <p:sldId id="591" r:id="rId198"/>
    <p:sldId id="592" r:id="rId199"/>
    <p:sldId id="593" r:id="rId200"/>
    <p:sldId id="594" r:id="rId201"/>
    <p:sldId id="595" r:id="rId202"/>
    <p:sldId id="596" r:id="rId203"/>
    <p:sldId id="597" r:id="rId204"/>
    <p:sldId id="598" r:id="rId205"/>
    <p:sldId id="599" r:id="rId206"/>
    <p:sldId id="600" r:id="rId207"/>
    <p:sldId id="601" r:id="rId208"/>
    <p:sldId id="602" r:id="rId209"/>
    <p:sldId id="603" r:id="rId210"/>
    <p:sldId id="604" r:id="rId211"/>
    <p:sldId id="605" r:id="rId212"/>
    <p:sldId id="606" r:id="rId213"/>
    <p:sldId id="607" r:id="rId214"/>
    <p:sldId id="608" r:id="rId215"/>
    <p:sldId id="609" r:id="rId216"/>
    <p:sldId id="610" r:id="rId217"/>
    <p:sldId id="611" r:id="rId218"/>
    <p:sldId id="612" r:id="rId219"/>
    <p:sldId id="613" r:id="rId220"/>
    <p:sldId id="614" r:id="rId221"/>
    <p:sldId id="615" r:id="rId222"/>
    <p:sldId id="616" r:id="rId223"/>
    <p:sldId id="617" r:id="rId224"/>
    <p:sldId id="618" r:id="rId225"/>
    <p:sldId id="619" r:id="rId226"/>
    <p:sldId id="620" r:id="rId227"/>
    <p:sldId id="621" r:id="rId228"/>
    <p:sldId id="622" r:id="rId229"/>
    <p:sldId id="623" r:id="rId230"/>
    <p:sldId id="624" r:id="rId231"/>
    <p:sldId id="625" r:id="rId232"/>
    <p:sldId id="626" r:id="rId233"/>
    <p:sldId id="627" r:id="rId234"/>
    <p:sldId id="628" r:id="rId235"/>
    <p:sldId id="629" r:id="rId236"/>
    <p:sldId id="489" r:id="rId237"/>
    <p:sldId id="490" r:id="rId238"/>
    <p:sldId id="491" r:id="rId239"/>
    <p:sldId id="492" r:id="rId240"/>
    <p:sldId id="493" r:id="rId241"/>
    <p:sldId id="494" r:id="rId242"/>
  </p:sldIdLst>
  <p:sldSz cx="9144000" cy="6858000" type="screen4x3"/>
  <p:notesSz cx="6858000" cy="9144000"/>
  <p:photoAlbum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0377489-0BDA-441F-9B23-D0518BB3A3B3}" v="7" dt="2025-05-15T16:11:20.70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5" d="100"/>
          <a:sy n="105" d="100"/>
        </p:scale>
        <p:origin x="179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17" Type="http://schemas.openxmlformats.org/officeDocument/2006/relationships/slide" Target="slides/slide113.xml"/><Relationship Id="rId21" Type="http://schemas.openxmlformats.org/officeDocument/2006/relationships/slide" Target="slides/slide17.xml"/><Relationship Id="rId42" Type="http://schemas.openxmlformats.org/officeDocument/2006/relationships/slide" Target="slides/slide38.xml"/><Relationship Id="rId63" Type="http://schemas.openxmlformats.org/officeDocument/2006/relationships/slide" Target="slides/slide59.xml"/><Relationship Id="rId84" Type="http://schemas.openxmlformats.org/officeDocument/2006/relationships/slide" Target="slides/slide80.xml"/><Relationship Id="rId138" Type="http://schemas.openxmlformats.org/officeDocument/2006/relationships/slide" Target="slides/slide134.xml"/><Relationship Id="rId159" Type="http://schemas.openxmlformats.org/officeDocument/2006/relationships/slide" Target="slides/slide155.xml"/><Relationship Id="rId170" Type="http://schemas.openxmlformats.org/officeDocument/2006/relationships/slide" Target="slides/slide166.xml"/><Relationship Id="rId191" Type="http://schemas.openxmlformats.org/officeDocument/2006/relationships/slide" Target="slides/slide187.xml"/><Relationship Id="rId205" Type="http://schemas.openxmlformats.org/officeDocument/2006/relationships/slide" Target="slides/slide201.xml"/><Relationship Id="rId226" Type="http://schemas.openxmlformats.org/officeDocument/2006/relationships/slide" Target="slides/slide222.xml"/><Relationship Id="rId247" Type="http://schemas.microsoft.com/office/2016/11/relationships/changesInfo" Target="changesInfos/changesInfo1.xml"/><Relationship Id="rId107" Type="http://schemas.openxmlformats.org/officeDocument/2006/relationships/slide" Target="slides/slide103.xml"/><Relationship Id="rId11" Type="http://schemas.openxmlformats.org/officeDocument/2006/relationships/slide" Target="slides/slide7.xml"/><Relationship Id="rId32" Type="http://schemas.openxmlformats.org/officeDocument/2006/relationships/slide" Target="slides/slide28.xml"/><Relationship Id="rId53" Type="http://schemas.openxmlformats.org/officeDocument/2006/relationships/slide" Target="slides/slide49.xml"/><Relationship Id="rId74" Type="http://schemas.openxmlformats.org/officeDocument/2006/relationships/slide" Target="slides/slide70.xml"/><Relationship Id="rId128" Type="http://schemas.openxmlformats.org/officeDocument/2006/relationships/slide" Target="slides/slide124.xml"/><Relationship Id="rId149" Type="http://schemas.openxmlformats.org/officeDocument/2006/relationships/slide" Target="slides/slide145.xml"/><Relationship Id="rId5" Type="http://schemas.openxmlformats.org/officeDocument/2006/relationships/slide" Target="slides/slide1.xml"/><Relationship Id="rId95" Type="http://schemas.openxmlformats.org/officeDocument/2006/relationships/slide" Target="slides/slide91.xml"/><Relationship Id="rId160" Type="http://schemas.openxmlformats.org/officeDocument/2006/relationships/slide" Target="slides/slide156.xml"/><Relationship Id="rId181" Type="http://schemas.openxmlformats.org/officeDocument/2006/relationships/slide" Target="slides/slide177.xml"/><Relationship Id="rId216" Type="http://schemas.openxmlformats.org/officeDocument/2006/relationships/slide" Target="slides/slide212.xml"/><Relationship Id="rId237" Type="http://schemas.openxmlformats.org/officeDocument/2006/relationships/slide" Target="slides/slide233.xml"/><Relationship Id="rId22" Type="http://schemas.openxmlformats.org/officeDocument/2006/relationships/slide" Target="slides/slide18.xml"/><Relationship Id="rId43" Type="http://schemas.openxmlformats.org/officeDocument/2006/relationships/slide" Target="slides/slide39.xml"/><Relationship Id="rId64" Type="http://schemas.openxmlformats.org/officeDocument/2006/relationships/slide" Target="slides/slide60.xml"/><Relationship Id="rId118" Type="http://schemas.openxmlformats.org/officeDocument/2006/relationships/slide" Target="slides/slide114.xml"/><Relationship Id="rId139" Type="http://schemas.openxmlformats.org/officeDocument/2006/relationships/slide" Target="slides/slide135.xml"/><Relationship Id="rId85" Type="http://schemas.openxmlformats.org/officeDocument/2006/relationships/slide" Target="slides/slide81.xml"/><Relationship Id="rId150" Type="http://schemas.openxmlformats.org/officeDocument/2006/relationships/slide" Target="slides/slide146.xml"/><Relationship Id="rId171" Type="http://schemas.openxmlformats.org/officeDocument/2006/relationships/slide" Target="slides/slide167.xml"/><Relationship Id="rId192" Type="http://schemas.openxmlformats.org/officeDocument/2006/relationships/slide" Target="slides/slide188.xml"/><Relationship Id="rId206" Type="http://schemas.openxmlformats.org/officeDocument/2006/relationships/slide" Target="slides/slide202.xml"/><Relationship Id="rId227" Type="http://schemas.openxmlformats.org/officeDocument/2006/relationships/slide" Target="slides/slide223.xml"/><Relationship Id="rId248" Type="http://schemas.microsoft.com/office/2015/10/relationships/revisionInfo" Target="revisionInfo.xml"/><Relationship Id="rId12" Type="http://schemas.openxmlformats.org/officeDocument/2006/relationships/slide" Target="slides/slide8.xml"/><Relationship Id="rId33" Type="http://schemas.openxmlformats.org/officeDocument/2006/relationships/slide" Target="slides/slide29.xml"/><Relationship Id="rId108" Type="http://schemas.openxmlformats.org/officeDocument/2006/relationships/slide" Target="slides/slide104.xml"/><Relationship Id="rId129" Type="http://schemas.openxmlformats.org/officeDocument/2006/relationships/slide" Target="slides/slide125.xml"/><Relationship Id="rId54" Type="http://schemas.openxmlformats.org/officeDocument/2006/relationships/slide" Target="slides/slide50.xml"/><Relationship Id="rId75" Type="http://schemas.openxmlformats.org/officeDocument/2006/relationships/slide" Target="slides/slide71.xml"/><Relationship Id="rId96" Type="http://schemas.openxmlformats.org/officeDocument/2006/relationships/slide" Target="slides/slide92.xml"/><Relationship Id="rId140" Type="http://schemas.openxmlformats.org/officeDocument/2006/relationships/slide" Target="slides/slide136.xml"/><Relationship Id="rId161" Type="http://schemas.openxmlformats.org/officeDocument/2006/relationships/slide" Target="slides/slide157.xml"/><Relationship Id="rId182" Type="http://schemas.openxmlformats.org/officeDocument/2006/relationships/slide" Target="slides/slide178.xml"/><Relationship Id="rId217" Type="http://schemas.openxmlformats.org/officeDocument/2006/relationships/slide" Target="slides/slide213.xml"/><Relationship Id="rId6" Type="http://schemas.openxmlformats.org/officeDocument/2006/relationships/slide" Target="slides/slide2.xml"/><Relationship Id="rId238" Type="http://schemas.openxmlformats.org/officeDocument/2006/relationships/slide" Target="slides/slide234.xml"/><Relationship Id="rId23" Type="http://schemas.openxmlformats.org/officeDocument/2006/relationships/slide" Target="slides/slide19.xml"/><Relationship Id="rId119" Type="http://schemas.openxmlformats.org/officeDocument/2006/relationships/slide" Target="slides/slide115.xml"/><Relationship Id="rId44" Type="http://schemas.openxmlformats.org/officeDocument/2006/relationships/slide" Target="slides/slide40.xml"/><Relationship Id="rId65" Type="http://schemas.openxmlformats.org/officeDocument/2006/relationships/slide" Target="slides/slide61.xml"/><Relationship Id="rId86" Type="http://schemas.openxmlformats.org/officeDocument/2006/relationships/slide" Target="slides/slide82.xml"/><Relationship Id="rId130" Type="http://schemas.openxmlformats.org/officeDocument/2006/relationships/slide" Target="slides/slide126.xml"/><Relationship Id="rId151" Type="http://schemas.openxmlformats.org/officeDocument/2006/relationships/slide" Target="slides/slide147.xml"/><Relationship Id="rId172" Type="http://schemas.openxmlformats.org/officeDocument/2006/relationships/slide" Target="slides/slide168.xml"/><Relationship Id="rId193" Type="http://schemas.openxmlformats.org/officeDocument/2006/relationships/slide" Target="slides/slide189.xml"/><Relationship Id="rId207" Type="http://schemas.openxmlformats.org/officeDocument/2006/relationships/slide" Target="slides/slide203.xml"/><Relationship Id="rId228" Type="http://schemas.openxmlformats.org/officeDocument/2006/relationships/slide" Target="slides/slide224.xml"/><Relationship Id="rId13" Type="http://schemas.openxmlformats.org/officeDocument/2006/relationships/slide" Target="slides/slide9.xml"/><Relationship Id="rId109" Type="http://schemas.openxmlformats.org/officeDocument/2006/relationships/slide" Target="slides/slide105.xml"/><Relationship Id="rId34" Type="http://schemas.openxmlformats.org/officeDocument/2006/relationships/slide" Target="slides/slide30.xml"/><Relationship Id="rId55" Type="http://schemas.openxmlformats.org/officeDocument/2006/relationships/slide" Target="slides/slide51.xml"/><Relationship Id="rId76" Type="http://schemas.openxmlformats.org/officeDocument/2006/relationships/slide" Target="slides/slide72.xml"/><Relationship Id="rId97" Type="http://schemas.openxmlformats.org/officeDocument/2006/relationships/slide" Target="slides/slide93.xml"/><Relationship Id="rId120" Type="http://schemas.openxmlformats.org/officeDocument/2006/relationships/slide" Target="slides/slide116.xml"/><Relationship Id="rId141" Type="http://schemas.openxmlformats.org/officeDocument/2006/relationships/slide" Target="slides/slide137.xml"/><Relationship Id="rId7" Type="http://schemas.openxmlformats.org/officeDocument/2006/relationships/slide" Target="slides/slide3.xml"/><Relationship Id="rId162" Type="http://schemas.openxmlformats.org/officeDocument/2006/relationships/slide" Target="slides/slide158.xml"/><Relationship Id="rId183" Type="http://schemas.openxmlformats.org/officeDocument/2006/relationships/slide" Target="slides/slide179.xml"/><Relationship Id="rId218" Type="http://schemas.openxmlformats.org/officeDocument/2006/relationships/slide" Target="slides/slide214.xml"/><Relationship Id="rId239" Type="http://schemas.openxmlformats.org/officeDocument/2006/relationships/slide" Target="slides/slide235.xml"/><Relationship Id="rId24" Type="http://schemas.openxmlformats.org/officeDocument/2006/relationships/slide" Target="slides/slide20.xml"/><Relationship Id="rId45" Type="http://schemas.openxmlformats.org/officeDocument/2006/relationships/slide" Target="slides/slide41.xml"/><Relationship Id="rId66" Type="http://schemas.openxmlformats.org/officeDocument/2006/relationships/slide" Target="slides/slide62.xml"/><Relationship Id="rId87" Type="http://schemas.openxmlformats.org/officeDocument/2006/relationships/slide" Target="slides/slide83.xml"/><Relationship Id="rId110" Type="http://schemas.openxmlformats.org/officeDocument/2006/relationships/slide" Target="slides/slide106.xml"/><Relationship Id="rId131" Type="http://schemas.openxmlformats.org/officeDocument/2006/relationships/slide" Target="slides/slide127.xml"/><Relationship Id="rId152" Type="http://schemas.openxmlformats.org/officeDocument/2006/relationships/slide" Target="slides/slide148.xml"/><Relationship Id="rId173" Type="http://schemas.openxmlformats.org/officeDocument/2006/relationships/slide" Target="slides/slide169.xml"/><Relationship Id="rId194" Type="http://schemas.openxmlformats.org/officeDocument/2006/relationships/slide" Target="slides/slide190.xml"/><Relationship Id="rId208" Type="http://schemas.openxmlformats.org/officeDocument/2006/relationships/slide" Target="slides/slide204.xml"/><Relationship Id="rId229" Type="http://schemas.openxmlformats.org/officeDocument/2006/relationships/slide" Target="slides/slide225.xml"/><Relationship Id="rId240" Type="http://schemas.openxmlformats.org/officeDocument/2006/relationships/slide" Target="slides/slide236.xml"/><Relationship Id="rId14" Type="http://schemas.openxmlformats.org/officeDocument/2006/relationships/slide" Target="slides/slide10.xml"/><Relationship Id="rId35" Type="http://schemas.openxmlformats.org/officeDocument/2006/relationships/slide" Target="slides/slide31.xml"/><Relationship Id="rId56" Type="http://schemas.openxmlformats.org/officeDocument/2006/relationships/slide" Target="slides/slide52.xml"/><Relationship Id="rId77" Type="http://schemas.openxmlformats.org/officeDocument/2006/relationships/slide" Target="slides/slide73.xml"/><Relationship Id="rId100" Type="http://schemas.openxmlformats.org/officeDocument/2006/relationships/slide" Target="slides/slide96.xml"/><Relationship Id="rId8" Type="http://schemas.openxmlformats.org/officeDocument/2006/relationships/slide" Target="slides/slide4.xml"/><Relationship Id="rId98" Type="http://schemas.openxmlformats.org/officeDocument/2006/relationships/slide" Target="slides/slide94.xml"/><Relationship Id="rId121" Type="http://schemas.openxmlformats.org/officeDocument/2006/relationships/slide" Target="slides/slide117.xml"/><Relationship Id="rId142" Type="http://schemas.openxmlformats.org/officeDocument/2006/relationships/slide" Target="slides/slide138.xml"/><Relationship Id="rId163" Type="http://schemas.openxmlformats.org/officeDocument/2006/relationships/slide" Target="slides/slide159.xml"/><Relationship Id="rId184" Type="http://schemas.openxmlformats.org/officeDocument/2006/relationships/slide" Target="slides/slide180.xml"/><Relationship Id="rId219" Type="http://schemas.openxmlformats.org/officeDocument/2006/relationships/slide" Target="slides/slide215.xml"/><Relationship Id="rId230" Type="http://schemas.openxmlformats.org/officeDocument/2006/relationships/slide" Target="slides/slide226.xml"/><Relationship Id="rId25" Type="http://schemas.openxmlformats.org/officeDocument/2006/relationships/slide" Target="slides/slide21.xml"/><Relationship Id="rId46" Type="http://schemas.openxmlformats.org/officeDocument/2006/relationships/slide" Target="slides/slide42.xml"/><Relationship Id="rId67" Type="http://schemas.openxmlformats.org/officeDocument/2006/relationships/slide" Target="slides/slide63.xml"/><Relationship Id="rId88" Type="http://schemas.openxmlformats.org/officeDocument/2006/relationships/slide" Target="slides/slide84.xml"/><Relationship Id="rId111" Type="http://schemas.openxmlformats.org/officeDocument/2006/relationships/slide" Target="slides/slide107.xml"/><Relationship Id="rId132" Type="http://schemas.openxmlformats.org/officeDocument/2006/relationships/slide" Target="slides/slide128.xml"/><Relationship Id="rId153" Type="http://schemas.openxmlformats.org/officeDocument/2006/relationships/slide" Target="slides/slide149.xml"/><Relationship Id="rId174" Type="http://schemas.openxmlformats.org/officeDocument/2006/relationships/slide" Target="slides/slide170.xml"/><Relationship Id="rId195" Type="http://schemas.openxmlformats.org/officeDocument/2006/relationships/slide" Target="slides/slide191.xml"/><Relationship Id="rId209" Type="http://schemas.openxmlformats.org/officeDocument/2006/relationships/slide" Target="slides/slide205.xml"/><Relationship Id="rId220" Type="http://schemas.openxmlformats.org/officeDocument/2006/relationships/slide" Target="slides/slide216.xml"/><Relationship Id="rId241" Type="http://schemas.openxmlformats.org/officeDocument/2006/relationships/slide" Target="slides/slide237.xml"/><Relationship Id="rId15" Type="http://schemas.openxmlformats.org/officeDocument/2006/relationships/slide" Target="slides/slide11.xml"/><Relationship Id="rId36" Type="http://schemas.openxmlformats.org/officeDocument/2006/relationships/slide" Target="slides/slide32.xml"/><Relationship Id="rId57" Type="http://schemas.openxmlformats.org/officeDocument/2006/relationships/slide" Target="slides/slide53.xml"/><Relationship Id="rId10" Type="http://schemas.openxmlformats.org/officeDocument/2006/relationships/slide" Target="slides/slide6.xml"/><Relationship Id="rId31" Type="http://schemas.openxmlformats.org/officeDocument/2006/relationships/slide" Target="slides/slide27.xml"/><Relationship Id="rId52" Type="http://schemas.openxmlformats.org/officeDocument/2006/relationships/slide" Target="slides/slide48.xml"/><Relationship Id="rId73" Type="http://schemas.openxmlformats.org/officeDocument/2006/relationships/slide" Target="slides/slide69.xml"/><Relationship Id="rId78" Type="http://schemas.openxmlformats.org/officeDocument/2006/relationships/slide" Target="slides/slide74.xml"/><Relationship Id="rId94" Type="http://schemas.openxmlformats.org/officeDocument/2006/relationships/slide" Target="slides/slide90.xml"/><Relationship Id="rId99" Type="http://schemas.openxmlformats.org/officeDocument/2006/relationships/slide" Target="slides/slide95.xml"/><Relationship Id="rId101" Type="http://schemas.openxmlformats.org/officeDocument/2006/relationships/slide" Target="slides/slide97.xml"/><Relationship Id="rId122" Type="http://schemas.openxmlformats.org/officeDocument/2006/relationships/slide" Target="slides/slide118.xml"/><Relationship Id="rId143" Type="http://schemas.openxmlformats.org/officeDocument/2006/relationships/slide" Target="slides/slide139.xml"/><Relationship Id="rId148" Type="http://schemas.openxmlformats.org/officeDocument/2006/relationships/slide" Target="slides/slide144.xml"/><Relationship Id="rId164" Type="http://schemas.openxmlformats.org/officeDocument/2006/relationships/slide" Target="slides/slide160.xml"/><Relationship Id="rId169" Type="http://schemas.openxmlformats.org/officeDocument/2006/relationships/slide" Target="slides/slide165.xml"/><Relationship Id="rId185" Type="http://schemas.openxmlformats.org/officeDocument/2006/relationships/slide" Target="slides/slide18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80" Type="http://schemas.openxmlformats.org/officeDocument/2006/relationships/slide" Target="slides/slide176.xml"/><Relationship Id="rId210" Type="http://schemas.openxmlformats.org/officeDocument/2006/relationships/slide" Target="slides/slide206.xml"/><Relationship Id="rId215" Type="http://schemas.openxmlformats.org/officeDocument/2006/relationships/slide" Target="slides/slide211.xml"/><Relationship Id="rId236" Type="http://schemas.openxmlformats.org/officeDocument/2006/relationships/slide" Target="slides/slide232.xml"/><Relationship Id="rId26" Type="http://schemas.openxmlformats.org/officeDocument/2006/relationships/slide" Target="slides/slide22.xml"/><Relationship Id="rId231" Type="http://schemas.openxmlformats.org/officeDocument/2006/relationships/slide" Target="slides/slide227.xml"/><Relationship Id="rId47" Type="http://schemas.openxmlformats.org/officeDocument/2006/relationships/slide" Target="slides/slide43.xml"/><Relationship Id="rId68" Type="http://schemas.openxmlformats.org/officeDocument/2006/relationships/slide" Target="slides/slide64.xml"/><Relationship Id="rId89" Type="http://schemas.openxmlformats.org/officeDocument/2006/relationships/slide" Target="slides/slide85.xml"/><Relationship Id="rId112" Type="http://schemas.openxmlformats.org/officeDocument/2006/relationships/slide" Target="slides/slide108.xml"/><Relationship Id="rId133" Type="http://schemas.openxmlformats.org/officeDocument/2006/relationships/slide" Target="slides/slide129.xml"/><Relationship Id="rId154" Type="http://schemas.openxmlformats.org/officeDocument/2006/relationships/slide" Target="slides/slide150.xml"/><Relationship Id="rId175" Type="http://schemas.openxmlformats.org/officeDocument/2006/relationships/slide" Target="slides/slide171.xml"/><Relationship Id="rId196" Type="http://schemas.openxmlformats.org/officeDocument/2006/relationships/slide" Target="slides/slide192.xml"/><Relationship Id="rId200" Type="http://schemas.openxmlformats.org/officeDocument/2006/relationships/slide" Target="slides/slide196.xml"/><Relationship Id="rId16" Type="http://schemas.openxmlformats.org/officeDocument/2006/relationships/slide" Target="slides/slide12.xml"/><Relationship Id="rId221" Type="http://schemas.openxmlformats.org/officeDocument/2006/relationships/slide" Target="slides/slide217.xml"/><Relationship Id="rId242" Type="http://schemas.openxmlformats.org/officeDocument/2006/relationships/slide" Target="slides/slide238.xml"/><Relationship Id="rId37" Type="http://schemas.openxmlformats.org/officeDocument/2006/relationships/slide" Target="slides/slide33.xml"/><Relationship Id="rId58" Type="http://schemas.openxmlformats.org/officeDocument/2006/relationships/slide" Target="slides/slide54.xml"/><Relationship Id="rId79" Type="http://schemas.openxmlformats.org/officeDocument/2006/relationships/slide" Target="slides/slide75.xml"/><Relationship Id="rId102" Type="http://schemas.openxmlformats.org/officeDocument/2006/relationships/slide" Target="slides/slide98.xml"/><Relationship Id="rId123" Type="http://schemas.openxmlformats.org/officeDocument/2006/relationships/slide" Target="slides/slide119.xml"/><Relationship Id="rId144" Type="http://schemas.openxmlformats.org/officeDocument/2006/relationships/slide" Target="slides/slide140.xml"/><Relationship Id="rId90" Type="http://schemas.openxmlformats.org/officeDocument/2006/relationships/slide" Target="slides/slide86.xml"/><Relationship Id="rId165" Type="http://schemas.openxmlformats.org/officeDocument/2006/relationships/slide" Target="slides/slide161.xml"/><Relationship Id="rId186" Type="http://schemas.openxmlformats.org/officeDocument/2006/relationships/slide" Target="slides/slide182.xml"/><Relationship Id="rId211" Type="http://schemas.openxmlformats.org/officeDocument/2006/relationships/slide" Target="slides/slide207.xml"/><Relationship Id="rId232" Type="http://schemas.openxmlformats.org/officeDocument/2006/relationships/slide" Target="slides/slide228.xml"/><Relationship Id="rId27" Type="http://schemas.openxmlformats.org/officeDocument/2006/relationships/slide" Target="slides/slide23.xml"/><Relationship Id="rId48" Type="http://schemas.openxmlformats.org/officeDocument/2006/relationships/slide" Target="slides/slide44.xml"/><Relationship Id="rId69" Type="http://schemas.openxmlformats.org/officeDocument/2006/relationships/slide" Target="slides/slide65.xml"/><Relationship Id="rId113" Type="http://schemas.openxmlformats.org/officeDocument/2006/relationships/slide" Target="slides/slide109.xml"/><Relationship Id="rId134" Type="http://schemas.openxmlformats.org/officeDocument/2006/relationships/slide" Target="slides/slide130.xml"/><Relationship Id="rId80" Type="http://schemas.openxmlformats.org/officeDocument/2006/relationships/slide" Target="slides/slide76.xml"/><Relationship Id="rId155" Type="http://schemas.openxmlformats.org/officeDocument/2006/relationships/slide" Target="slides/slide151.xml"/><Relationship Id="rId176" Type="http://schemas.openxmlformats.org/officeDocument/2006/relationships/slide" Target="slides/slide172.xml"/><Relationship Id="rId197" Type="http://schemas.openxmlformats.org/officeDocument/2006/relationships/slide" Target="slides/slide193.xml"/><Relationship Id="rId201" Type="http://schemas.openxmlformats.org/officeDocument/2006/relationships/slide" Target="slides/slide197.xml"/><Relationship Id="rId222" Type="http://schemas.openxmlformats.org/officeDocument/2006/relationships/slide" Target="slides/slide218.xml"/><Relationship Id="rId243" Type="http://schemas.openxmlformats.org/officeDocument/2006/relationships/presProps" Target="presProps.xml"/><Relationship Id="rId17" Type="http://schemas.openxmlformats.org/officeDocument/2006/relationships/slide" Target="slides/slide13.xml"/><Relationship Id="rId38" Type="http://schemas.openxmlformats.org/officeDocument/2006/relationships/slide" Target="slides/slide34.xml"/><Relationship Id="rId59" Type="http://schemas.openxmlformats.org/officeDocument/2006/relationships/slide" Target="slides/slide55.xml"/><Relationship Id="rId103" Type="http://schemas.openxmlformats.org/officeDocument/2006/relationships/slide" Target="slides/slide99.xml"/><Relationship Id="rId124" Type="http://schemas.openxmlformats.org/officeDocument/2006/relationships/slide" Target="slides/slide120.xml"/><Relationship Id="rId70" Type="http://schemas.openxmlformats.org/officeDocument/2006/relationships/slide" Target="slides/slide66.xml"/><Relationship Id="rId91" Type="http://schemas.openxmlformats.org/officeDocument/2006/relationships/slide" Target="slides/slide87.xml"/><Relationship Id="rId145" Type="http://schemas.openxmlformats.org/officeDocument/2006/relationships/slide" Target="slides/slide141.xml"/><Relationship Id="rId166" Type="http://schemas.openxmlformats.org/officeDocument/2006/relationships/slide" Target="slides/slide162.xml"/><Relationship Id="rId187" Type="http://schemas.openxmlformats.org/officeDocument/2006/relationships/slide" Target="slides/slide183.xml"/><Relationship Id="rId1" Type="http://schemas.openxmlformats.org/officeDocument/2006/relationships/customXml" Target="../customXml/item1.xml"/><Relationship Id="rId212" Type="http://schemas.openxmlformats.org/officeDocument/2006/relationships/slide" Target="slides/slide208.xml"/><Relationship Id="rId233" Type="http://schemas.openxmlformats.org/officeDocument/2006/relationships/slide" Target="slides/slide229.xml"/><Relationship Id="rId28" Type="http://schemas.openxmlformats.org/officeDocument/2006/relationships/slide" Target="slides/slide24.xml"/><Relationship Id="rId49" Type="http://schemas.openxmlformats.org/officeDocument/2006/relationships/slide" Target="slides/slide45.xml"/><Relationship Id="rId114" Type="http://schemas.openxmlformats.org/officeDocument/2006/relationships/slide" Target="slides/slide110.xml"/><Relationship Id="rId60" Type="http://schemas.openxmlformats.org/officeDocument/2006/relationships/slide" Target="slides/slide56.xml"/><Relationship Id="rId81" Type="http://schemas.openxmlformats.org/officeDocument/2006/relationships/slide" Target="slides/slide77.xml"/><Relationship Id="rId135" Type="http://schemas.openxmlformats.org/officeDocument/2006/relationships/slide" Target="slides/slide131.xml"/><Relationship Id="rId156" Type="http://schemas.openxmlformats.org/officeDocument/2006/relationships/slide" Target="slides/slide152.xml"/><Relationship Id="rId177" Type="http://schemas.openxmlformats.org/officeDocument/2006/relationships/slide" Target="slides/slide173.xml"/><Relationship Id="rId198" Type="http://schemas.openxmlformats.org/officeDocument/2006/relationships/slide" Target="slides/slide194.xml"/><Relationship Id="rId202" Type="http://schemas.openxmlformats.org/officeDocument/2006/relationships/slide" Target="slides/slide198.xml"/><Relationship Id="rId223" Type="http://schemas.openxmlformats.org/officeDocument/2006/relationships/slide" Target="slides/slide219.xml"/><Relationship Id="rId244" Type="http://schemas.openxmlformats.org/officeDocument/2006/relationships/viewProps" Target="viewProps.xml"/><Relationship Id="rId18" Type="http://schemas.openxmlformats.org/officeDocument/2006/relationships/slide" Target="slides/slide14.xml"/><Relationship Id="rId39" Type="http://schemas.openxmlformats.org/officeDocument/2006/relationships/slide" Target="slides/slide35.xml"/><Relationship Id="rId50" Type="http://schemas.openxmlformats.org/officeDocument/2006/relationships/slide" Target="slides/slide46.xml"/><Relationship Id="rId104" Type="http://schemas.openxmlformats.org/officeDocument/2006/relationships/slide" Target="slides/slide100.xml"/><Relationship Id="rId125" Type="http://schemas.openxmlformats.org/officeDocument/2006/relationships/slide" Target="slides/slide121.xml"/><Relationship Id="rId146" Type="http://schemas.openxmlformats.org/officeDocument/2006/relationships/slide" Target="slides/slide142.xml"/><Relationship Id="rId167" Type="http://schemas.openxmlformats.org/officeDocument/2006/relationships/slide" Target="slides/slide163.xml"/><Relationship Id="rId188" Type="http://schemas.openxmlformats.org/officeDocument/2006/relationships/slide" Target="slides/slide184.xml"/><Relationship Id="rId71" Type="http://schemas.openxmlformats.org/officeDocument/2006/relationships/slide" Target="slides/slide67.xml"/><Relationship Id="rId92" Type="http://schemas.openxmlformats.org/officeDocument/2006/relationships/slide" Target="slides/slide88.xml"/><Relationship Id="rId213" Type="http://schemas.openxmlformats.org/officeDocument/2006/relationships/slide" Target="slides/slide209.xml"/><Relationship Id="rId234" Type="http://schemas.openxmlformats.org/officeDocument/2006/relationships/slide" Target="slides/slide230.xml"/><Relationship Id="rId2" Type="http://schemas.openxmlformats.org/officeDocument/2006/relationships/customXml" Target="../customXml/item2.xml"/><Relationship Id="rId29" Type="http://schemas.openxmlformats.org/officeDocument/2006/relationships/slide" Target="slides/slide25.xml"/><Relationship Id="rId40" Type="http://schemas.openxmlformats.org/officeDocument/2006/relationships/slide" Target="slides/slide36.xml"/><Relationship Id="rId115" Type="http://schemas.openxmlformats.org/officeDocument/2006/relationships/slide" Target="slides/slide111.xml"/><Relationship Id="rId136" Type="http://schemas.openxmlformats.org/officeDocument/2006/relationships/slide" Target="slides/slide132.xml"/><Relationship Id="rId157" Type="http://schemas.openxmlformats.org/officeDocument/2006/relationships/slide" Target="slides/slide153.xml"/><Relationship Id="rId178" Type="http://schemas.openxmlformats.org/officeDocument/2006/relationships/slide" Target="slides/slide174.xml"/><Relationship Id="rId61" Type="http://schemas.openxmlformats.org/officeDocument/2006/relationships/slide" Target="slides/slide57.xml"/><Relationship Id="rId82" Type="http://schemas.openxmlformats.org/officeDocument/2006/relationships/slide" Target="slides/slide78.xml"/><Relationship Id="rId199" Type="http://schemas.openxmlformats.org/officeDocument/2006/relationships/slide" Target="slides/slide195.xml"/><Relationship Id="rId203" Type="http://schemas.openxmlformats.org/officeDocument/2006/relationships/slide" Target="slides/slide199.xml"/><Relationship Id="rId19" Type="http://schemas.openxmlformats.org/officeDocument/2006/relationships/slide" Target="slides/slide15.xml"/><Relationship Id="rId224" Type="http://schemas.openxmlformats.org/officeDocument/2006/relationships/slide" Target="slides/slide220.xml"/><Relationship Id="rId245" Type="http://schemas.openxmlformats.org/officeDocument/2006/relationships/theme" Target="theme/theme1.xml"/><Relationship Id="rId30" Type="http://schemas.openxmlformats.org/officeDocument/2006/relationships/slide" Target="slides/slide26.xml"/><Relationship Id="rId105" Type="http://schemas.openxmlformats.org/officeDocument/2006/relationships/slide" Target="slides/slide101.xml"/><Relationship Id="rId126" Type="http://schemas.openxmlformats.org/officeDocument/2006/relationships/slide" Target="slides/slide122.xml"/><Relationship Id="rId147" Type="http://schemas.openxmlformats.org/officeDocument/2006/relationships/slide" Target="slides/slide143.xml"/><Relationship Id="rId168" Type="http://schemas.openxmlformats.org/officeDocument/2006/relationships/slide" Target="slides/slide164.xml"/><Relationship Id="rId51" Type="http://schemas.openxmlformats.org/officeDocument/2006/relationships/slide" Target="slides/slide47.xml"/><Relationship Id="rId72" Type="http://schemas.openxmlformats.org/officeDocument/2006/relationships/slide" Target="slides/slide68.xml"/><Relationship Id="rId93" Type="http://schemas.openxmlformats.org/officeDocument/2006/relationships/slide" Target="slides/slide89.xml"/><Relationship Id="rId189" Type="http://schemas.openxmlformats.org/officeDocument/2006/relationships/slide" Target="slides/slide185.xml"/><Relationship Id="rId3" Type="http://schemas.openxmlformats.org/officeDocument/2006/relationships/customXml" Target="../customXml/item3.xml"/><Relationship Id="rId214" Type="http://schemas.openxmlformats.org/officeDocument/2006/relationships/slide" Target="slides/slide210.xml"/><Relationship Id="rId235" Type="http://schemas.openxmlformats.org/officeDocument/2006/relationships/slide" Target="slides/slide231.xml"/><Relationship Id="rId116" Type="http://schemas.openxmlformats.org/officeDocument/2006/relationships/slide" Target="slides/slide112.xml"/><Relationship Id="rId137" Type="http://schemas.openxmlformats.org/officeDocument/2006/relationships/slide" Target="slides/slide133.xml"/><Relationship Id="rId158" Type="http://schemas.openxmlformats.org/officeDocument/2006/relationships/slide" Target="slides/slide154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62" Type="http://schemas.openxmlformats.org/officeDocument/2006/relationships/slide" Target="slides/slide58.xml"/><Relationship Id="rId83" Type="http://schemas.openxmlformats.org/officeDocument/2006/relationships/slide" Target="slides/slide79.xml"/><Relationship Id="rId179" Type="http://schemas.openxmlformats.org/officeDocument/2006/relationships/slide" Target="slides/slide175.xml"/><Relationship Id="rId190" Type="http://schemas.openxmlformats.org/officeDocument/2006/relationships/slide" Target="slides/slide186.xml"/><Relationship Id="rId204" Type="http://schemas.openxmlformats.org/officeDocument/2006/relationships/slide" Target="slides/slide200.xml"/><Relationship Id="rId225" Type="http://schemas.openxmlformats.org/officeDocument/2006/relationships/slide" Target="slides/slide221.xml"/><Relationship Id="rId246" Type="http://schemas.openxmlformats.org/officeDocument/2006/relationships/tableStyles" Target="tableStyles.xml"/><Relationship Id="rId106" Type="http://schemas.openxmlformats.org/officeDocument/2006/relationships/slide" Target="slides/slide102.xml"/><Relationship Id="rId127" Type="http://schemas.openxmlformats.org/officeDocument/2006/relationships/slide" Target="slides/slide123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EMAIRE LOUHANNE" userId="5627a5b1-9bbd-46af-b0ba-a244e1458bcb" providerId="ADAL" clId="{E0377489-0BDA-441F-9B23-D0518BB3A3B3}"/>
    <pc:docChg chg="modSld">
      <pc:chgData name="LEMAIRE LOUHANNE" userId="5627a5b1-9bbd-46af-b0ba-a244e1458bcb" providerId="ADAL" clId="{E0377489-0BDA-441F-9B23-D0518BB3A3B3}" dt="2025-05-15T16:11:20.701" v="6"/>
      <pc:docMkLst>
        <pc:docMk/>
      </pc:docMkLst>
      <pc:sldChg chg="modSp">
        <pc:chgData name="LEMAIRE LOUHANNE" userId="5627a5b1-9bbd-46af-b0ba-a244e1458bcb" providerId="ADAL" clId="{E0377489-0BDA-441F-9B23-D0518BB3A3B3}" dt="2025-05-15T16:09:50.176" v="0"/>
        <pc:sldMkLst>
          <pc:docMk/>
          <pc:sldMk cId="2213058266" sldId="280"/>
        </pc:sldMkLst>
        <pc:picChg chg="mod">
          <ac:chgData name="LEMAIRE LOUHANNE" userId="5627a5b1-9bbd-46af-b0ba-a244e1458bcb" providerId="ADAL" clId="{E0377489-0BDA-441F-9B23-D0518BB3A3B3}" dt="2025-05-15T16:09:50.176" v="0"/>
          <ac:picMkLst>
            <pc:docMk/>
            <pc:sldMk cId="2213058266" sldId="280"/>
            <ac:picMk id="3" creationId="{00000000-0000-0000-0000-000000000000}"/>
          </ac:picMkLst>
        </pc:picChg>
      </pc:sldChg>
      <pc:sldChg chg="modSp">
        <pc:chgData name="LEMAIRE LOUHANNE" userId="5627a5b1-9bbd-46af-b0ba-a244e1458bcb" providerId="ADAL" clId="{E0377489-0BDA-441F-9B23-D0518BB3A3B3}" dt="2025-05-15T16:10:24.860" v="2"/>
        <pc:sldMkLst>
          <pc:docMk/>
          <pc:sldMk cId="4079505857" sldId="378"/>
        </pc:sldMkLst>
        <pc:picChg chg="mod">
          <ac:chgData name="LEMAIRE LOUHANNE" userId="5627a5b1-9bbd-46af-b0ba-a244e1458bcb" providerId="ADAL" clId="{E0377489-0BDA-441F-9B23-D0518BB3A3B3}" dt="2025-05-15T16:10:24.860" v="2"/>
          <ac:picMkLst>
            <pc:docMk/>
            <pc:sldMk cId="4079505857" sldId="378"/>
            <ac:picMk id="3" creationId="{00000000-0000-0000-0000-000000000000}"/>
          </ac:picMkLst>
        </pc:picChg>
      </pc:sldChg>
      <pc:sldChg chg="modSp">
        <pc:chgData name="LEMAIRE LOUHANNE" userId="5627a5b1-9bbd-46af-b0ba-a244e1458bcb" providerId="ADAL" clId="{E0377489-0BDA-441F-9B23-D0518BB3A3B3}" dt="2025-05-15T16:10:51.387" v="4"/>
        <pc:sldMkLst>
          <pc:docMk/>
          <pc:sldMk cId="529842662" sldId="434"/>
        </pc:sldMkLst>
        <pc:picChg chg="mod">
          <ac:chgData name="LEMAIRE LOUHANNE" userId="5627a5b1-9bbd-46af-b0ba-a244e1458bcb" providerId="ADAL" clId="{E0377489-0BDA-441F-9B23-D0518BB3A3B3}" dt="2025-05-15T16:10:51.387" v="4"/>
          <ac:picMkLst>
            <pc:docMk/>
            <pc:sldMk cId="529842662" sldId="434"/>
            <ac:picMk id="3" creationId="{00000000-0000-0000-0000-000000000000}"/>
          </ac:picMkLst>
        </pc:picChg>
      </pc:sldChg>
      <pc:sldChg chg="modSp">
        <pc:chgData name="LEMAIRE LOUHANNE" userId="5627a5b1-9bbd-46af-b0ba-a244e1458bcb" providerId="ADAL" clId="{E0377489-0BDA-441F-9B23-D0518BB3A3B3}" dt="2025-05-15T16:11:20.701" v="6"/>
        <pc:sldMkLst>
          <pc:docMk/>
          <pc:sldMk cId="2581992941" sldId="490"/>
        </pc:sldMkLst>
        <pc:picChg chg="mod">
          <ac:chgData name="LEMAIRE LOUHANNE" userId="5627a5b1-9bbd-46af-b0ba-a244e1458bcb" providerId="ADAL" clId="{E0377489-0BDA-441F-9B23-D0518BB3A3B3}" dt="2025-05-15T16:11:20.701" v="6"/>
          <ac:picMkLst>
            <pc:docMk/>
            <pc:sldMk cId="2581992941" sldId="490"/>
            <ac:picMk id="3" creationId="{00000000-0000-0000-0000-000000000000}"/>
          </ac:picMkLst>
        </pc:picChg>
      </pc:sldChg>
      <pc:sldChg chg="modSp">
        <pc:chgData name="LEMAIRE LOUHANNE" userId="5627a5b1-9bbd-46af-b0ba-a244e1458bcb" providerId="ADAL" clId="{E0377489-0BDA-441F-9B23-D0518BB3A3B3}" dt="2025-05-15T16:10:09.815" v="1"/>
        <pc:sldMkLst>
          <pc:docMk/>
          <pc:sldMk cId="382507320" sldId="495"/>
        </pc:sldMkLst>
        <pc:picChg chg="mod">
          <ac:chgData name="LEMAIRE LOUHANNE" userId="5627a5b1-9bbd-46af-b0ba-a244e1458bcb" providerId="ADAL" clId="{E0377489-0BDA-441F-9B23-D0518BB3A3B3}" dt="2025-05-15T16:10:09.815" v="1"/>
          <ac:picMkLst>
            <pc:docMk/>
            <pc:sldMk cId="382507320" sldId="495"/>
            <ac:picMk id="3" creationId="{00000000-0000-0000-0000-000000000000}"/>
          </ac:picMkLst>
        </pc:picChg>
      </pc:sldChg>
      <pc:sldChg chg="modSp">
        <pc:chgData name="LEMAIRE LOUHANNE" userId="5627a5b1-9bbd-46af-b0ba-a244e1458bcb" providerId="ADAL" clId="{E0377489-0BDA-441F-9B23-D0518BB3A3B3}" dt="2025-05-15T16:10:33.242" v="3"/>
        <pc:sldMkLst>
          <pc:docMk/>
          <pc:sldMk cId="2088474104" sldId="540"/>
        </pc:sldMkLst>
        <pc:picChg chg="mod">
          <ac:chgData name="LEMAIRE LOUHANNE" userId="5627a5b1-9bbd-46af-b0ba-a244e1458bcb" providerId="ADAL" clId="{E0377489-0BDA-441F-9B23-D0518BB3A3B3}" dt="2025-05-15T16:10:33.242" v="3"/>
          <ac:picMkLst>
            <pc:docMk/>
            <pc:sldMk cId="2088474104" sldId="540"/>
            <ac:picMk id="3" creationId="{00000000-0000-0000-0000-000000000000}"/>
          </ac:picMkLst>
        </pc:picChg>
      </pc:sldChg>
      <pc:sldChg chg="modSp">
        <pc:chgData name="LEMAIRE LOUHANNE" userId="5627a5b1-9bbd-46af-b0ba-a244e1458bcb" providerId="ADAL" clId="{E0377489-0BDA-441F-9B23-D0518BB3A3B3}" dt="2025-05-15T16:11:00.806" v="5"/>
        <pc:sldMkLst>
          <pc:docMk/>
          <pc:sldMk cId="3823898218" sldId="585"/>
        </pc:sldMkLst>
        <pc:picChg chg="mod">
          <ac:chgData name="LEMAIRE LOUHANNE" userId="5627a5b1-9bbd-46af-b0ba-a244e1458bcb" providerId="ADAL" clId="{E0377489-0BDA-441F-9B23-D0518BB3A3B3}" dt="2025-05-15T16:11:00.806" v="5"/>
          <ac:picMkLst>
            <pc:docMk/>
            <pc:sldMk cId="3823898218" sldId="585"/>
            <ac:picMk id="3" creationId="{00000000-0000-0000-0000-000000000000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Modifier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762BE-5861-4905-9164-C81D9C41ABA3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AE474-BC01-4D41-B9EE-EC905559502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609060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762BE-5861-4905-9164-C81D9C41ABA3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AE474-BC01-4D41-B9EE-EC905559502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274986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762BE-5861-4905-9164-C81D9C41ABA3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AE474-BC01-4D41-B9EE-EC905559502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153544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762BE-5861-4905-9164-C81D9C41ABA3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AE474-BC01-4D41-B9EE-EC905559502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015304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762BE-5861-4905-9164-C81D9C41ABA3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AE474-BC01-4D41-B9EE-EC905559502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114548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762BE-5861-4905-9164-C81D9C41ABA3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AE474-BC01-4D41-B9EE-EC905559502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225957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762BE-5861-4905-9164-C81D9C41ABA3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AE474-BC01-4D41-B9EE-EC905559502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882378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762BE-5861-4905-9164-C81D9C41ABA3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AE474-BC01-4D41-B9EE-EC905559502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719957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762BE-5861-4905-9164-C81D9C41ABA3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AE474-BC01-4D41-B9EE-EC905559502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115304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762BE-5861-4905-9164-C81D9C41ABA3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AE474-BC01-4D41-B9EE-EC905559502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66252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762BE-5861-4905-9164-C81D9C41ABA3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AE474-BC01-4D41-B9EE-EC905559502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06317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5762BE-5861-4905-9164-C81D9C41ABA3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DDAE474-BC01-4D41-B9EE-EC905559502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161386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7.xml"/></Relationships>
</file>

<file path=ppt/slides/_rels/slide1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7.xml"/></Relationships>
</file>

<file path=ppt/slides/_rels/slide1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7.xml"/></Relationships>
</file>

<file path=ppt/slides/_rels/slide10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7.xml"/></Relationships>
</file>

<file path=ppt/slides/_rels/slide10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7.xml"/></Relationships>
</file>

<file path=ppt/slides/_rels/slide10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7.xml"/></Relationships>
</file>

<file path=ppt/slides/_rels/slide10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7.xml"/></Relationships>
</file>

<file path=ppt/slides/_rels/slide10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7.xml"/></Relationships>
</file>

<file path=ppt/slides/_rels/slide10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7.xml"/></Relationships>
</file>

<file path=ppt/slides/_rels/slide10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7.xml"/></Relationships>
</file>

<file path=ppt/slides/_rels/slide1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7.xml"/></Relationships>
</file>

<file path=ppt/slides/_rels/slide1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7.xml"/></Relationships>
</file>

<file path=ppt/slides/_rels/slide1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7.xml"/></Relationships>
</file>

<file path=ppt/slides/_rels/slide1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7.xml"/></Relationships>
</file>

<file path=ppt/slides/_rels/slide1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7.xml"/></Relationships>
</file>

<file path=ppt/slides/_rels/slide1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7.xml"/></Relationships>
</file>

<file path=ppt/slides/_rels/slide1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7.xml"/></Relationships>
</file>

<file path=ppt/slides/_rels/slide1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7.xml"/></Relationships>
</file>

<file path=ppt/slides/_rels/slide1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7.xml"/></Relationships>
</file>

<file path=ppt/slides/_rels/slide1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jpeg"/><Relationship Id="rId1" Type="http://schemas.openxmlformats.org/officeDocument/2006/relationships/slideLayout" Target="../slideLayouts/slideLayout7.xml"/></Relationships>
</file>

<file path=ppt/slides/_rels/slide122.xml.rels><?xml version="1.0" encoding="UTF-8" standalone="yes"?>
<Relationships xmlns="http://schemas.openxmlformats.org/package/2006/relationships"><Relationship Id="rId3" Type="http://schemas.openxmlformats.org/officeDocument/2006/relationships/hyperlink" Target="https://hachette-my.sharepoint.com/personal/llemaire_editions-hatier_fr/Documents/Desktop/CE1/Semaine%2026/Diaporama_CE1-Semaine%2026-videoJ2.mp4" TargetMode="External"/><Relationship Id="rId2" Type="http://schemas.openxmlformats.org/officeDocument/2006/relationships/image" Target="../media/image7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png"/></Relationships>
</file>

<file path=ppt/slides/_rels/slide1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jpeg"/><Relationship Id="rId1" Type="http://schemas.openxmlformats.org/officeDocument/2006/relationships/slideLayout" Target="../slideLayouts/slideLayout7.xml"/></Relationships>
</file>

<file path=ppt/slides/_rels/slide1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jpeg"/><Relationship Id="rId1" Type="http://schemas.openxmlformats.org/officeDocument/2006/relationships/slideLayout" Target="../slideLayouts/slideLayout7.xml"/></Relationships>
</file>

<file path=ppt/slides/_rels/slide1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72.png"/><Relationship Id="rId4" Type="http://schemas.openxmlformats.org/officeDocument/2006/relationships/image" Target="../media/image82.jpeg"/></Relationships>
</file>

<file path=ppt/slides/_rels/slide1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jpeg"/><Relationship Id="rId1" Type="http://schemas.openxmlformats.org/officeDocument/2006/relationships/slideLayout" Target="../slideLayouts/slideLayout7.xml"/></Relationships>
</file>

<file path=ppt/slides/_rels/slide1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jpeg"/><Relationship Id="rId1" Type="http://schemas.openxmlformats.org/officeDocument/2006/relationships/slideLayout" Target="../slideLayouts/slideLayout7.xml"/></Relationships>
</file>

<file path=ppt/slides/_rels/slide1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jpeg"/><Relationship Id="rId1" Type="http://schemas.openxmlformats.org/officeDocument/2006/relationships/slideLayout" Target="../slideLayouts/slideLayout7.xml"/></Relationships>
</file>

<file path=ppt/slides/_rels/slide1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6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jpeg"/><Relationship Id="rId1" Type="http://schemas.openxmlformats.org/officeDocument/2006/relationships/slideLayout" Target="../slideLayouts/slideLayout7.xml"/></Relationships>
</file>

<file path=ppt/slides/_rels/slide1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jpeg"/><Relationship Id="rId1" Type="http://schemas.openxmlformats.org/officeDocument/2006/relationships/slideLayout" Target="../slideLayouts/slideLayout7.xml"/></Relationships>
</file>

<file path=ppt/slides/_rels/slide132.xml.rels><?xml version="1.0" encoding="UTF-8" standalone="yes"?>
<Relationships xmlns="http://schemas.openxmlformats.org/package/2006/relationships"><Relationship Id="rId3" Type="http://schemas.openxmlformats.org/officeDocument/2006/relationships/hyperlink" Target="https://hachette-my.sharepoint.com/personal/llemaire_editions-hatier_fr/Documents/Desktop/CE1/Semaine%2026/Diaporama_CE1-Semaine%2026-videodrillJ%201%202%203%204.mp4" TargetMode="External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png"/></Relationships>
</file>

<file path=ppt/slides/_rels/slide1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1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1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1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1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1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1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1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1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1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1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1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1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1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1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/Relationships>
</file>

<file path=ppt/slides/_rels/slide1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/Relationships>
</file>

<file path=ppt/slides/_rels/slide1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/Relationships>
</file>

<file path=ppt/slides/_rels/slide1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/Relationships>
</file>

<file path=ppt/slides/_rels/slide1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/Relationships>
</file>

<file path=ppt/slides/_rels/slide1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/Relationships>
</file>

<file path=ppt/slides/_rels/slide1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/Relationships>
</file>

<file path=ppt/slides/_rels/slide1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7.xml"/></Relationships>
</file>

<file path=ppt/slides/_rels/slide1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7.xml"/></Relationships>
</file>

<file path=ppt/slides/_rels/slide1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7.xml"/></Relationships>
</file>

<file path=ppt/slides/_rels/slide1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7.xml"/></Relationships>
</file>

<file path=ppt/slides/_rels/slide1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7.xml"/></Relationships>
</file>

<file path=ppt/slides/_rels/slide1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7.xml"/></Relationships>
</file>

<file path=ppt/slides/_rels/slide1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7.xml"/></Relationships>
</file>

<file path=ppt/slides/_rels/slide1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7.xml"/></Relationships>
</file>

<file path=ppt/slides/_rels/slide1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7.xml"/></Relationships>
</file>

<file path=ppt/slides/_rels/slide1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7.xml"/></Relationships>
</file>

<file path=ppt/slides/_rels/slide1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7.xml"/></Relationships>
</file>

<file path=ppt/slides/_rels/slide1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7.xml"/></Relationships>
</file>

<file path=ppt/slides/_rels/slide1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7.xml"/></Relationships>
</file>

<file path=ppt/slides/_rels/slide1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7.xml"/></Relationships>
</file>

<file path=ppt/slides/_rels/slide1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7.xml"/></Relationships>
</file>

<file path=ppt/slides/_rels/slide1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7.xml"/></Relationships>
</file>

<file path=ppt/slides/_rels/slide1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7.xml"/></Relationships>
</file>

<file path=ppt/slides/_rels/slide1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7.xml"/></Relationships>
</file>

<file path=ppt/slides/_rels/slide1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7.xml"/></Relationships>
</file>

<file path=ppt/slides/_rels/slide1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jpeg"/><Relationship Id="rId1" Type="http://schemas.openxmlformats.org/officeDocument/2006/relationships/slideLayout" Target="../slideLayouts/slideLayout7.xml"/></Relationships>
</file>

<file path=ppt/slides/_rels/slide178.xml.rels><?xml version="1.0" encoding="UTF-8" standalone="yes"?>
<Relationships xmlns="http://schemas.openxmlformats.org/package/2006/relationships"><Relationship Id="rId3" Type="http://schemas.openxmlformats.org/officeDocument/2006/relationships/hyperlink" Target="https://hachette-my.sharepoint.com/personal/llemaire_editions-hatier_fr/Documents/Desktop/CE1/Semaine%2026/Diaporama_CE1-Semaine%2026-videoJ3.mp4" TargetMode="External"/><Relationship Id="rId2" Type="http://schemas.openxmlformats.org/officeDocument/2006/relationships/image" Target="../media/image7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png"/></Relationships>
</file>

<file path=ppt/slides/_rels/slide1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7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jpeg"/><Relationship Id="rId1" Type="http://schemas.openxmlformats.org/officeDocument/2006/relationships/slideLayout" Target="../slideLayouts/slideLayout7.xml"/></Relationships>
</file>

<file path=ppt/slides/_rels/slide18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5" Type="http://schemas.openxmlformats.org/officeDocument/2006/relationships/image" Target="../media/image72.png"/><Relationship Id="rId4" Type="http://schemas.openxmlformats.org/officeDocument/2006/relationships/image" Target="../media/image88.jpeg"/></Relationships>
</file>

<file path=ppt/slides/_rels/slide1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jpeg"/><Relationship Id="rId1" Type="http://schemas.openxmlformats.org/officeDocument/2006/relationships/slideLayout" Target="../slideLayouts/slideLayout7.xml"/></Relationships>
</file>

<file path=ppt/slides/_rels/slide1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9.jpeg"/><Relationship Id="rId1" Type="http://schemas.openxmlformats.org/officeDocument/2006/relationships/slideLayout" Target="../slideLayouts/slideLayout7.xml"/></Relationships>
</file>

<file path=ppt/slides/_rels/slide1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0.jpeg"/><Relationship Id="rId1" Type="http://schemas.openxmlformats.org/officeDocument/2006/relationships/slideLayout" Target="../slideLayouts/slideLayout7.xml"/></Relationships>
</file>

<file path=ppt/slides/_rels/slide1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6.jpeg"/><Relationship Id="rId1" Type="http://schemas.openxmlformats.org/officeDocument/2006/relationships/slideLayout" Target="../slideLayouts/slideLayout7.xml"/></Relationships>
</file>

<file path=ppt/slides/_rels/slide1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jpeg"/><Relationship Id="rId1" Type="http://schemas.openxmlformats.org/officeDocument/2006/relationships/slideLayout" Target="../slideLayouts/slideLayout7.xml"/></Relationships>
</file>

<file path=ppt/slides/_rels/slide1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jpeg"/><Relationship Id="rId1" Type="http://schemas.openxmlformats.org/officeDocument/2006/relationships/slideLayout" Target="../slideLayouts/slideLayout7.xml"/></Relationships>
</file>

<file path=ppt/slides/_rels/slide188.xml.rels><?xml version="1.0" encoding="UTF-8" standalone="yes"?>
<Relationships xmlns="http://schemas.openxmlformats.org/package/2006/relationships"><Relationship Id="rId3" Type="http://schemas.openxmlformats.org/officeDocument/2006/relationships/hyperlink" Target="https://hachette-my.sharepoint.com/personal/llemaire_editions-hatier_fr/Documents/Desktop/CE1/Semaine%2026/Diaporama_CE1-Semaine%2026-videodrillJ%201%202%203%204.mp4" TargetMode="External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png"/></Relationships>
</file>

<file path=ppt/slides/_rels/slide1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1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1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1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1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1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1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1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1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1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2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2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20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20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/Relationships>
</file>

<file path=ppt/slides/_rels/slide20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/Relationships>
</file>

<file path=ppt/slides/_rels/slide20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/Relationships>
</file>

<file path=ppt/slides/_rels/slide20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/Relationships>
</file>

<file path=ppt/slides/_rels/slide20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/Relationships>
</file>

<file path=ppt/slides/_rels/slide20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/Relationships>
</file>

<file path=ppt/slides/_rels/slide2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/Relationships>
</file>

<file path=ppt/slides/_rels/slide2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7.xml"/></Relationships>
</file>

<file path=ppt/slides/_rels/slide2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7.xml"/></Relationships>
</file>

<file path=ppt/slides/_rels/slide2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7.xml"/></Relationships>
</file>

<file path=ppt/slides/_rels/slide2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7.xml"/></Relationships>
</file>

<file path=ppt/slides/_rels/slide2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7.xml"/></Relationships>
</file>

<file path=ppt/slides/_rels/slide2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7.xml"/></Relationships>
</file>

<file path=ppt/slides/_rels/slide2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7.xml"/></Relationships>
</file>

<file path=ppt/slides/_rels/slide2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7.xml"/></Relationships>
</file>

<file path=ppt/slides/_rels/slide2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7.xml"/></Relationships>
</file>

<file path=ppt/slides/_rels/slide2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7.xml"/></Relationships>
</file>

<file path=ppt/slides/_rels/slide2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7.xml"/></Relationships>
</file>

<file path=ppt/slides/_rels/slide2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7.xml"/></Relationships>
</file>

<file path=ppt/slides/_rels/slide2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7.xml"/></Relationships>
</file>

<file path=ppt/slides/_rels/slide2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7.xml"/></Relationships>
</file>

<file path=ppt/slides/_rels/slide2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7.xml"/></Relationships>
</file>

<file path=ppt/slides/_rels/slide2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7.xml"/></Relationships>
</file>

<file path=ppt/slides/_rels/slide2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7.xml"/></Relationships>
</file>

<file path=ppt/slides/_rels/slide2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7.xml"/></Relationships>
</file>

<file path=ppt/slides/_rels/slide2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7.xml"/></Relationships>
</file>

<file path=ppt/slides/_rels/slide2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jpeg"/><Relationship Id="rId1" Type="http://schemas.openxmlformats.org/officeDocument/2006/relationships/slideLayout" Target="../slideLayouts/slideLayout7.xml"/></Relationships>
</file>

<file path=ppt/slides/_rels/slide234.xml.rels><?xml version="1.0" encoding="UTF-8" standalone="yes"?>
<Relationships xmlns="http://schemas.openxmlformats.org/package/2006/relationships"><Relationship Id="rId3" Type="http://schemas.openxmlformats.org/officeDocument/2006/relationships/hyperlink" Target="https://hachette-my.sharepoint.com/personal/llemaire_editions-hatier_fr/Documents/Desktop/CE1/Semaine%2026/Diaporama_CE1-Semaine%2026-videoJ4.mp4" TargetMode="External"/><Relationship Id="rId2" Type="http://schemas.openxmlformats.org/officeDocument/2006/relationships/image" Target="../media/image9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png"/></Relationships>
</file>

<file path=ppt/slides/_rels/slide2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2.jpeg"/><Relationship Id="rId1" Type="http://schemas.openxmlformats.org/officeDocument/2006/relationships/slideLayout" Target="../slideLayouts/slideLayout7.xml"/></Relationships>
</file>

<file path=ppt/slides/_rels/slide2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3.jpeg"/><Relationship Id="rId1" Type="http://schemas.openxmlformats.org/officeDocument/2006/relationships/slideLayout" Target="../slideLayouts/slideLayout7.xml"/></Relationships>
</file>

<file path=ppt/slides/_rels/slide2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5" Type="http://schemas.openxmlformats.org/officeDocument/2006/relationships/image" Target="../media/image72.png"/><Relationship Id="rId4" Type="http://schemas.openxmlformats.org/officeDocument/2006/relationships/image" Target="../media/image94.jpeg"/></Relationships>
</file>

<file path=ppt/slides/_rels/slide2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hyperlink" Target="https://hachette-my.sharepoint.com/personal/llemaire_editions-hatier_fr/Documents/Desktop/CE1/Semaine%2026/Diaporama_CE1-Semaine%2026-videodrillJ%201%202%203%204.mp4" TargetMode="External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slide" Target="slide184.xml"/><Relationship Id="rId5" Type="http://schemas.openxmlformats.org/officeDocument/2006/relationships/slide" Target="slide128.xml"/><Relationship Id="rId4" Type="http://schemas.openxmlformats.org/officeDocument/2006/relationships/slide" Target="slide7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7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7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72.png"/><Relationship Id="rId4" Type="http://schemas.openxmlformats.org/officeDocument/2006/relationships/image" Target="../media/image71.jpeg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7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7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7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jpeg"/><Relationship Id="rId1" Type="http://schemas.openxmlformats.org/officeDocument/2006/relationships/slideLayout" Target="../slideLayouts/slideLayout7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jpeg"/><Relationship Id="rId1" Type="http://schemas.openxmlformats.org/officeDocument/2006/relationships/slideLayout" Target="../slideLayouts/slideLayout7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hyperlink" Target="https://hachette-my.sharepoint.com/personal/llemaire_editions-hatier_fr/Documents/Desktop/CE1/Semaine%2026/Diaporama_CE1-Semaine%2026-videodrillJ%201%202%203%204.mp4" TargetMode="External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png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/Relationships>
</file>

<file path=ppt/slides/_rels/slide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/Relationships>
</file>

<file path=ppt/slides/_rels/slide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/Relationships>
</file>

<file path=ppt/slides/_rels/slide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/Relationships>
</file>

<file path=ppt/slides/_rels/slide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/Relationships>
</file>

<file path=ppt/slides/_rels/slide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225209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7536381"/>
      </p:ext>
    </p:extLst>
  </p:cSld>
  <p:clrMapOvr>
    <a:masterClrMapping/>
  </p:clrMapOvr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49550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60441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5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3722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5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71634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5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27985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5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92513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5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52545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5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18929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5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1005895" y="6203578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45 secondes</a:t>
            </a:r>
          </a:p>
        </p:txBody>
      </p:sp>
    </p:spTree>
    <p:extLst>
      <p:ext uri="{BB962C8B-B14F-4D97-AF65-F5344CB8AC3E}">
        <p14:creationId xmlns:p14="http://schemas.microsoft.com/office/powerpoint/2010/main" val="7017208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45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4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5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7404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0000"/>
    </mc:Choice>
    <mc:Fallback xmlns="">
      <p:transition spd="slow" advTm="60000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7260830"/>
      </p:ext>
    </p:extLst>
  </p:cSld>
  <p:clrMapOvr>
    <a:masterClrMapping/>
  </p:clrMapOvr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5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14736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5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90172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6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11957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6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88326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6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4716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6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05348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6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75856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6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86768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6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60120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6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991827" y="6203577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45 secondes</a:t>
            </a:r>
          </a:p>
        </p:txBody>
      </p:sp>
    </p:spTree>
    <p:extLst>
      <p:ext uri="{BB962C8B-B14F-4D97-AF65-F5344CB8AC3E}">
        <p14:creationId xmlns:p14="http://schemas.microsoft.com/office/powerpoint/2010/main" val="24489525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45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4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8604598"/>
      </p:ext>
    </p:extLst>
  </p:cSld>
  <p:clrMapOvr>
    <a:masterClrMapping/>
  </p:clrMapOvr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6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47394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0000"/>
    </mc:Choice>
    <mc:Fallback xmlns="">
      <p:transition spd="slow" advTm="60000"/>
    </mc:Fallback>
  </mc:AlternateContent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2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8151050"/>
      </p:ext>
    </p:extLst>
  </p:cSld>
  <p:clrMapOvr>
    <a:masterClrMapping/>
  </p:clrMapOvr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2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Image 2">
            <a:hlinkClick r:id="rId3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4874" y="5957743"/>
            <a:ext cx="1859126" cy="9143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9505857"/>
      </p:ext>
    </p:extLst>
  </p:cSld>
  <p:clrMapOvr>
    <a:masterClrMapping/>
  </p:clrMapOvr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2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2764356" y="562198"/>
            <a:ext cx="6182696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1 minute</a:t>
            </a:r>
          </a:p>
        </p:txBody>
      </p:sp>
    </p:spTree>
    <p:extLst>
      <p:ext uri="{BB962C8B-B14F-4D97-AF65-F5344CB8AC3E}">
        <p14:creationId xmlns:p14="http://schemas.microsoft.com/office/powerpoint/2010/main" val="26386490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6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59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2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64873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25"/>
          <p:cNvPicPr>
            <a:picLocks noGrp="1" noChangeAspect="1"/>
          </p:cNvPicPr>
          <p:nvPr isPhoto="1"/>
        </p:nvPicPr>
        <p:blipFill>
          <a:blip r:embed="rId4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1005895" y="6203578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45 secondes</a:t>
            </a:r>
          </a:p>
        </p:txBody>
      </p:sp>
      <p:pic>
        <p:nvPicPr>
          <p:cNvPr id="4" name="S26_J2_E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316295" y="99997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26920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364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3640"/>
                            </p:stCondLst>
                            <p:childTnLst>
                              <p:par>
                                <p:cTn id="8" presetID="22" presetClass="exit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9" dur="45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4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3" grpId="0" animBg="1"/>
    </p:bldLst>
  </p:timing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2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0421968"/>
      </p:ext>
    </p:extLst>
  </p:cSld>
  <p:clrMapOvr>
    <a:masterClrMapping/>
  </p:clrMapOvr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2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4534146"/>
      </p:ext>
    </p:extLst>
  </p:cSld>
  <p:clrMapOvr>
    <a:masterClrMapping/>
  </p:clrMapOvr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2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5855775"/>
      </p:ext>
    </p:extLst>
  </p:cSld>
  <p:clrMapOvr>
    <a:masterClrMapping/>
  </p:clrMapOvr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2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326849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5931577"/>
      </p:ext>
    </p:extLst>
  </p:cSld>
  <p:clrMapOvr>
    <a:masterClrMapping/>
  </p:clrMapOvr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3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0311692"/>
      </p:ext>
    </p:extLst>
  </p:cSld>
  <p:clrMapOvr>
    <a:masterClrMapping/>
  </p:clrMapOvr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3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9599686"/>
      </p:ext>
    </p:extLst>
  </p:cSld>
  <p:clrMapOvr>
    <a:masterClrMapping/>
  </p:clrMapOvr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Image 2">
            <a:hlinkClick r:id="rId3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4874" y="5957743"/>
            <a:ext cx="1859126" cy="9143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84741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9114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05442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12789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33641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7483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02807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08298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7008026"/>
      </p:ext>
    </p:extLst>
  </p:cSld>
  <p:clrMapOvr>
    <a:masterClrMapping/>
  </p:clrMapOvr>
</p:sld>
</file>

<file path=ppt/slides/slide1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4593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97082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921488" y="6189510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45 secondes</a:t>
            </a:r>
          </a:p>
        </p:txBody>
      </p:sp>
    </p:spTree>
    <p:extLst>
      <p:ext uri="{BB962C8B-B14F-4D97-AF65-F5344CB8AC3E}">
        <p14:creationId xmlns:p14="http://schemas.microsoft.com/office/powerpoint/2010/main" val="36651583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45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4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78895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0000"/>
    </mc:Choice>
    <mc:Fallback xmlns="">
      <p:transition spd="slow" advTm="60000"/>
    </mc:Fallback>
  </mc:AlternateContent>
</p:sld>
</file>

<file path=ppt/slides/slide1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85163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97413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65062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69641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53957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92235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0324463"/>
      </p:ext>
    </p:extLst>
  </p:cSld>
  <p:clrMapOvr>
    <a:masterClrMapping/>
  </p:clrMapOvr>
</p:sld>
</file>

<file path=ppt/slides/slide1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22477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8361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68035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949623" y="6147307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45 secondes</a:t>
            </a:r>
          </a:p>
        </p:txBody>
      </p:sp>
    </p:spTree>
    <p:extLst>
      <p:ext uri="{BB962C8B-B14F-4D97-AF65-F5344CB8AC3E}">
        <p14:creationId xmlns:p14="http://schemas.microsoft.com/office/powerpoint/2010/main" val="336510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45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4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26071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0000"/>
    </mc:Choice>
    <mc:Fallback xmlns="">
      <p:transition spd="slow" advTm="60000"/>
    </mc:Fallback>
  </mc:AlternateContent>
</p:sld>
</file>

<file path=ppt/slides/slide1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41539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25160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31887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5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43359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5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80856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773966"/>
      </p:ext>
    </p:extLst>
  </p:cSld>
  <p:clrMapOvr>
    <a:masterClrMapping/>
  </p:clrMapOvr>
</p:sld>
</file>

<file path=ppt/slides/slide1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5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84134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5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91404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5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8375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5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60814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5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1005895" y="6203578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45 secondes</a:t>
            </a:r>
          </a:p>
        </p:txBody>
      </p:sp>
    </p:spTree>
    <p:extLst>
      <p:ext uri="{BB962C8B-B14F-4D97-AF65-F5344CB8AC3E}">
        <p14:creationId xmlns:p14="http://schemas.microsoft.com/office/powerpoint/2010/main" val="42581908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45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4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5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2969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0000"/>
    </mc:Choice>
    <mc:Fallback xmlns="">
      <p:transition spd="slow" advTm="60000"/>
    </mc:Fallback>
  </mc:AlternateContent>
</p:sld>
</file>

<file path=ppt/slides/slide1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5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82246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5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98800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6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74067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6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67411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1850684"/>
      </p:ext>
    </p:extLst>
  </p:cSld>
  <p:clrMapOvr>
    <a:masterClrMapping/>
  </p:clrMapOvr>
</p:sld>
</file>

<file path=ppt/slides/slide1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6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34221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6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64436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6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34251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6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07590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6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88224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6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991827" y="6203577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45 secondes</a:t>
            </a:r>
          </a:p>
        </p:txBody>
      </p:sp>
    </p:spTree>
    <p:extLst>
      <p:ext uri="{BB962C8B-B14F-4D97-AF65-F5344CB8AC3E}">
        <p14:creationId xmlns:p14="http://schemas.microsoft.com/office/powerpoint/2010/main" val="40738336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45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4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6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0605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0000"/>
    </mc:Choice>
    <mc:Fallback xmlns="">
      <p:transition spd="slow" advTm="60000"/>
    </mc:Fallback>
  </mc:AlternateContent>
</p:sld>
</file>

<file path=ppt/slides/slide1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7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5469697"/>
      </p:ext>
    </p:extLst>
  </p:cSld>
  <p:clrMapOvr>
    <a:masterClrMapping/>
  </p:clrMapOvr>
</p:sld>
</file>

<file path=ppt/slides/slide1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7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Image 2">
            <a:hlinkClick r:id="rId3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4874" y="5957743"/>
            <a:ext cx="1859126" cy="9143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9842662"/>
      </p:ext>
    </p:extLst>
  </p:cSld>
  <p:clrMapOvr>
    <a:masterClrMapping/>
  </p:clrMapOvr>
</p:sld>
</file>

<file path=ppt/slides/slide1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7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2764356" y="562198"/>
            <a:ext cx="6182696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1 minute</a:t>
            </a:r>
          </a:p>
        </p:txBody>
      </p:sp>
    </p:spTree>
    <p:extLst>
      <p:ext uri="{BB962C8B-B14F-4D97-AF65-F5344CB8AC3E}">
        <p14:creationId xmlns:p14="http://schemas.microsoft.com/office/powerpoint/2010/main" val="20992117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6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59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0698593"/>
      </p:ext>
    </p:extLst>
  </p:cSld>
  <p:clrMapOvr>
    <a:masterClrMapping/>
  </p:clrMapOvr>
</p:sld>
</file>

<file path=ppt/slides/slide1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8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97582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</p:sld>
</file>

<file path=ppt/slides/slide1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81"/>
          <p:cNvPicPr>
            <a:picLocks noGrp="1" noChangeAspect="1"/>
          </p:cNvPicPr>
          <p:nvPr isPhoto="1"/>
        </p:nvPicPr>
        <p:blipFill>
          <a:blip r:embed="rId4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991827" y="6203577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45 secondes</a:t>
            </a:r>
          </a:p>
        </p:txBody>
      </p:sp>
      <p:pic>
        <p:nvPicPr>
          <p:cNvPr id="4" name="S26_J3_B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135816" y="985911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55350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472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4720"/>
                            </p:stCondLst>
                            <p:childTnLst>
                              <p:par>
                                <p:cTn id="8" presetID="22" presetClass="exit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9" dur="45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4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3" grpId="0" animBg="1"/>
    </p:bldLst>
  </p:timing>
</p:sld>
</file>

<file path=ppt/slides/slide1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8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9687896"/>
      </p:ext>
    </p:extLst>
  </p:cSld>
  <p:clrMapOvr>
    <a:masterClrMapping/>
  </p:clrMapOvr>
</p:sld>
</file>

<file path=ppt/slides/slide1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8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2957708"/>
      </p:ext>
    </p:extLst>
  </p:cSld>
  <p:clrMapOvr>
    <a:masterClrMapping/>
  </p:clrMapOvr>
</p:sld>
</file>

<file path=ppt/slides/slide1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8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2202238"/>
      </p:ext>
    </p:extLst>
  </p:cSld>
  <p:clrMapOvr>
    <a:masterClrMapping/>
  </p:clrMapOvr>
</p:sld>
</file>

<file path=ppt/slides/slide1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8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8398117"/>
      </p:ext>
    </p:extLst>
  </p:cSld>
  <p:clrMapOvr>
    <a:masterClrMapping/>
  </p:clrMapOvr>
</p:sld>
</file>

<file path=ppt/slides/slide1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8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4336726"/>
      </p:ext>
    </p:extLst>
  </p:cSld>
  <p:clrMapOvr>
    <a:masterClrMapping/>
  </p:clrMapOvr>
</p:sld>
</file>

<file path=ppt/slides/slide1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8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7907339"/>
      </p:ext>
    </p:extLst>
  </p:cSld>
  <p:clrMapOvr>
    <a:masterClrMapping/>
  </p:clrMapOvr>
</p:sld>
</file>

<file path=ppt/slides/slide1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Image 2">
            <a:hlinkClick r:id="rId3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4874" y="5957743"/>
            <a:ext cx="1859126" cy="9143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38982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</p:sld>
</file>

<file path=ppt/slides/slide1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25253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4805559"/>
      </p:ext>
    </p:extLst>
  </p:cSld>
  <p:clrMapOvr>
    <a:masterClrMapping/>
  </p:clrMapOvr>
</p:sld>
</file>

<file path=ppt/slides/slide1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07537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19627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77935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32291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95740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30641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9283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57135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921488" y="6189510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45 secondes</a:t>
            </a:r>
          </a:p>
        </p:txBody>
      </p:sp>
    </p:spTree>
    <p:extLst>
      <p:ext uri="{BB962C8B-B14F-4D97-AF65-F5344CB8AC3E}">
        <p14:creationId xmlns:p14="http://schemas.microsoft.com/office/powerpoint/2010/main" val="34353536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45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4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27602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0000"/>
    </mc:Choice>
    <mc:Fallback xmlns="">
      <p:transition spd="slow" advTm="60000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885213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6316264"/>
      </p:ext>
    </p:extLst>
  </p:cSld>
  <p:clrMapOvr>
    <a:masterClrMapping/>
  </p:clrMapOvr>
</p:sld>
</file>

<file path=ppt/slides/slide2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36364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2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48138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2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12568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2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73792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2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37080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2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80520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2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43813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2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87559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2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12276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2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949623" y="6147307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45 secondes</a:t>
            </a:r>
          </a:p>
        </p:txBody>
      </p:sp>
    </p:spTree>
    <p:extLst>
      <p:ext uri="{BB962C8B-B14F-4D97-AF65-F5344CB8AC3E}">
        <p14:creationId xmlns:p14="http://schemas.microsoft.com/office/powerpoint/2010/main" val="37506537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45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4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5007608"/>
      </p:ext>
    </p:extLst>
  </p:cSld>
  <p:clrMapOvr>
    <a:masterClrMapping/>
  </p:clrMapOvr>
</p:sld>
</file>

<file path=ppt/slides/slide2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77177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0000"/>
    </mc:Choice>
    <mc:Fallback xmlns="">
      <p:transition spd="slow" advTm="60000"/>
    </mc:Fallback>
  </mc:AlternateContent>
</p:sld>
</file>

<file path=ppt/slides/slide2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06313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2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66745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2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86496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2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5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64475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2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5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16063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2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5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98934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2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5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52200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2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5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09682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2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5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9708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2963311"/>
      </p:ext>
    </p:extLst>
  </p:cSld>
  <p:clrMapOvr>
    <a:masterClrMapping/>
  </p:clrMapOvr>
</p:sld>
</file>

<file path=ppt/slides/slide2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5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1005895" y="6203578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45 secondes</a:t>
            </a:r>
          </a:p>
        </p:txBody>
      </p:sp>
    </p:spTree>
    <p:extLst>
      <p:ext uri="{BB962C8B-B14F-4D97-AF65-F5344CB8AC3E}">
        <p14:creationId xmlns:p14="http://schemas.microsoft.com/office/powerpoint/2010/main" val="38598371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45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4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5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83377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0000"/>
    </mc:Choice>
    <mc:Fallback xmlns="">
      <p:transition spd="slow" advTm="60000"/>
    </mc:Fallback>
  </mc:AlternateContent>
</p:sld>
</file>

<file path=ppt/slides/slide2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5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41406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2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5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35308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2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6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67697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2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6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11823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2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6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8213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2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6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54577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2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6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48723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2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6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20069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6467561"/>
      </p:ext>
    </p:extLst>
  </p:cSld>
  <p:clrMapOvr>
    <a:masterClrMapping/>
  </p:clrMapOvr>
</p:sld>
</file>

<file path=ppt/slides/slide2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6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87083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2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6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991827" y="6203577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45 secondes</a:t>
            </a:r>
          </a:p>
        </p:txBody>
      </p:sp>
    </p:spTree>
    <p:extLst>
      <p:ext uri="{BB962C8B-B14F-4D97-AF65-F5344CB8AC3E}">
        <p14:creationId xmlns:p14="http://schemas.microsoft.com/office/powerpoint/2010/main" val="37081931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45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4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6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30954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0000"/>
    </mc:Choice>
    <mc:Fallback xmlns="">
      <p:transition spd="slow" advTm="60000"/>
    </mc:Fallback>
  </mc:AlternateContent>
</p:sld>
</file>

<file path=ppt/slides/slide2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3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9477302"/>
      </p:ext>
    </p:extLst>
  </p:cSld>
  <p:clrMapOvr>
    <a:masterClrMapping/>
  </p:clrMapOvr>
</p:sld>
</file>

<file path=ppt/slides/slide2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3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Image 2">
            <a:hlinkClick r:id="rId3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4874" y="5957743"/>
            <a:ext cx="1859126" cy="9143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1992941"/>
      </p:ext>
    </p:extLst>
  </p:cSld>
  <p:clrMapOvr>
    <a:masterClrMapping/>
  </p:clrMapOvr>
</p:sld>
</file>

<file path=ppt/slides/slide2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3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2764356" y="562198"/>
            <a:ext cx="6182696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1 minute</a:t>
            </a:r>
          </a:p>
        </p:txBody>
      </p:sp>
    </p:spTree>
    <p:extLst>
      <p:ext uri="{BB962C8B-B14F-4D97-AF65-F5344CB8AC3E}">
        <p14:creationId xmlns:p14="http://schemas.microsoft.com/office/powerpoint/2010/main" val="37359611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6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59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3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82966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</p:sld>
</file>

<file path=ppt/slides/slide2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37"/>
          <p:cNvPicPr>
            <a:picLocks noGrp="1" noChangeAspect="1"/>
          </p:cNvPicPr>
          <p:nvPr isPhoto="1"/>
        </p:nvPicPr>
        <p:blipFill>
          <a:blip r:embed="rId4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991827" y="6203577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45 secondes</a:t>
            </a:r>
          </a:p>
        </p:txBody>
      </p:sp>
      <p:pic>
        <p:nvPicPr>
          <p:cNvPr id="4" name="S26_J4_E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854462" y="130946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93908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24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2248"/>
                            </p:stCondLst>
                            <p:childTnLst>
                              <p:par>
                                <p:cTn id="8" presetID="22" presetClass="exit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9" dur="45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4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3" grpId="0" animBg="1"/>
    </p:bldLst>
  </p:timing>
</p:sld>
</file>

<file path=ppt/slides/slide2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3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296698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Image 2">
            <a:hlinkClick r:id="rId3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4874" y="5957743"/>
            <a:ext cx="1859126" cy="9143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30582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08493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17025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32446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93094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04534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>
            <a:hlinkClick r:id="rId3" action="ppaction://hlinksldjump"/>
          </p:cNvPr>
          <p:cNvSpPr/>
          <p:nvPr/>
        </p:nvSpPr>
        <p:spPr>
          <a:xfrm>
            <a:off x="759656" y="2335237"/>
            <a:ext cx="7948246" cy="5064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" name="Rectangle 3">
            <a:hlinkClick r:id="rId4" action="ppaction://hlinksldjump"/>
          </p:cNvPr>
          <p:cNvSpPr/>
          <p:nvPr/>
        </p:nvSpPr>
        <p:spPr>
          <a:xfrm>
            <a:off x="759656" y="2968283"/>
            <a:ext cx="7948246" cy="43609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Rectangle 4">
            <a:hlinkClick r:id="rId5" action="ppaction://hlinksldjump"/>
          </p:cNvPr>
          <p:cNvSpPr/>
          <p:nvPr/>
        </p:nvSpPr>
        <p:spPr>
          <a:xfrm>
            <a:off x="759656" y="3528645"/>
            <a:ext cx="7948246" cy="43609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Rectangle 5">
            <a:hlinkClick r:id="rId6" action="ppaction://hlinksldjump"/>
          </p:cNvPr>
          <p:cNvSpPr/>
          <p:nvPr/>
        </p:nvSpPr>
        <p:spPr>
          <a:xfrm>
            <a:off x="759656" y="4074941"/>
            <a:ext cx="7948246" cy="43609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1434938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81358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2297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86280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93438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921488" y="6189510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45 secondes</a:t>
            </a:r>
          </a:p>
        </p:txBody>
      </p:sp>
    </p:spTree>
    <p:extLst>
      <p:ext uri="{BB962C8B-B14F-4D97-AF65-F5344CB8AC3E}">
        <p14:creationId xmlns:p14="http://schemas.microsoft.com/office/powerpoint/2010/main" val="1115417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45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4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99789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0000"/>
    </mc:Choice>
    <mc:Fallback xmlns="">
      <p:transition spd="slow" advTm="60000"/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02265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4291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5514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22501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7389914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94966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14701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15434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84861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92782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949623" y="6147307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45 secondes</a:t>
            </a:r>
          </a:p>
        </p:txBody>
      </p:sp>
    </p:spTree>
    <p:extLst>
      <p:ext uri="{BB962C8B-B14F-4D97-AF65-F5344CB8AC3E}">
        <p14:creationId xmlns:p14="http://schemas.microsoft.com/office/powerpoint/2010/main" val="17970854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45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4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414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0000"/>
    </mc:Choice>
    <mc:Fallback xmlns="">
      <p:transition spd="slow" advTm="60000"/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86622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82830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1435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8158987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5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97254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5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99362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5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05999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5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00034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5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78796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5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52399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5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1005895" y="6203578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45 secondes</a:t>
            </a:r>
          </a:p>
        </p:txBody>
      </p:sp>
    </p:spTree>
    <p:extLst>
      <p:ext uri="{BB962C8B-B14F-4D97-AF65-F5344CB8AC3E}">
        <p14:creationId xmlns:p14="http://schemas.microsoft.com/office/powerpoint/2010/main" val="2610441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45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4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5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5627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0000"/>
    </mc:Choice>
    <mc:Fallback xmlns="">
      <p:transition spd="slow" advTm="60000"/>
    </mc:Fallback>
  </mc:AlternateContent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5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57775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5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56927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04549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6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73866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6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96898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6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12238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6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04780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6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49751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6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46471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6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25429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6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991827" y="6203577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45 secondes</a:t>
            </a:r>
          </a:p>
        </p:txBody>
      </p:sp>
    </p:spTree>
    <p:extLst>
      <p:ext uri="{BB962C8B-B14F-4D97-AF65-F5344CB8AC3E}">
        <p14:creationId xmlns:p14="http://schemas.microsoft.com/office/powerpoint/2010/main" val="11593089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45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4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6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20810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0000"/>
    </mc:Choice>
    <mc:Fallback xmlns="">
      <p:transition spd="slow" advTm="60000"/>
    </mc:Fallback>
  </mc:AlternateContent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6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110434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2988380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70"/>
          <p:cNvPicPr>
            <a:picLocks noGrp="1" noChangeAspect="1"/>
          </p:cNvPicPr>
          <p:nvPr isPhoto="1"/>
        </p:nvPicPr>
        <p:blipFill>
          <a:blip r:embed="rId4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S26_J1_B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534400" y="62484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4333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48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7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7030819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7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7564256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7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685976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7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0278802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7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6592459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Image 2">
            <a:hlinkClick r:id="rId3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4874" y="5957743"/>
            <a:ext cx="1859126" cy="9143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5073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02288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8811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18133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4564543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82225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66861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79311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4175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29587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56231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921488" y="6189510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45 secondes</a:t>
            </a:r>
          </a:p>
        </p:txBody>
      </p:sp>
    </p:spTree>
    <p:extLst>
      <p:ext uri="{BB962C8B-B14F-4D97-AF65-F5344CB8AC3E}">
        <p14:creationId xmlns:p14="http://schemas.microsoft.com/office/powerpoint/2010/main" val="6926217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45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4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76782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0000"/>
    </mc:Choice>
    <mc:Fallback xmlns="">
      <p:transition spd="slow" advTm="60000"/>
    </mc:Fallback>
  </mc:AlternateContent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86425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86245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7997887"/>
      </p:ext>
    </p:extLst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04442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4771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47607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07372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35248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83290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73015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949623" y="6147307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45 secondes</a:t>
            </a:r>
          </a:p>
        </p:txBody>
      </p:sp>
    </p:spTree>
    <p:extLst>
      <p:ext uri="{BB962C8B-B14F-4D97-AF65-F5344CB8AC3E}">
        <p14:creationId xmlns:p14="http://schemas.microsoft.com/office/powerpoint/2010/main" val="36395716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45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4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22904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0000"/>
    </mc:Choice>
    <mc:Fallback xmlns="">
      <p:transition spd="slow" advTm="60000"/>
    </mc:Fallback>
  </mc:AlternateContent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16199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568C905FCEC8C4496EEF846FB4E15E6" ma:contentTypeVersion="12" ma:contentTypeDescription="Crée un document." ma:contentTypeScope="" ma:versionID="6d30d607037d59c5feaa173cfdc5d50b">
  <xsd:schema xmlns:xsd="http://www.w3.org/2001/XMLSchema" xmlns:xs="http://www.w3.org/2001/XMLSchema" xmlns:p="http://schemas.microsoft.com/office/2006/metadata/properties" xmlns:ns2="5edb5d1c-6507-4fa0-9c9e-070f02440c81" xmlns:ns3="ba50f773-e663-49be-9e5e-3e48de13b4e4" targetNamespace="http://schemas.microsoft.com/office/2006/metadata/properties" ma:root="true" ma:fieldsID="99b635c86f2282d6a9c954972c523d0f" ns2:_="" ns3:_="">
    <xsd:import namespace="5edb5d1c-6507-4fa0-9c9e-070f02440c81"/>
    <xsd:import namespace="ba50f773-e663-49be-9e5e-3e48de13b4e4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edb5d1c-6507-4fa0-9c9e-070f02440c8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Balises d’images" ma:readOnly="false" ma:fieldId="{5cf76f15-5ced-4ddc-b409-7134ff3c332f}" ma:taxonomyMulti="true" ma:sspId="e0316926-e272-4302-89b0-5e160602c2e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8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a50f773-e663-49be-9e5e-3e48de13b4e4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e6400470-5d18-42aa-a6e6-cf4794b01d5c}" ma:internalName="TaxCatchAll" ma:showField="CatchAllData" ma:web="ba50f773-e663-49be-9e5e-3e48de13b4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5edb5d1c-6507-4fa0-9c9e-070f02440c81">
      <Terms xmlns="http://schemas.microsoft.com/office/infopath/2007/PartnerControls"/>
    </lcf76f155ced4ddcb4097134ff3c332f>
    <TaxCatchAll xmlns="ba50f773-e663-49be-9e5e-3e48de13b4e4" xsi:nil="true"/>
  </documentManagement>
</p:properties>
</file>

<file path=customXml/itemProps1.xml><?xml version="1.0" encoding="utf-8"?>
<ds:datastoreItem xmlns:ds="http://schemas.openxmlformats.org/officeDocument/2006/customXml" ds:itemID="{6876A5B3-4743-42C9-91C0-34CEC94B067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edb5d1c-6507-4fa0-9c9e-070f02440c81"/>
    <ds:schemaRef ds:uri="ba50f773-e663-49be-9e5e-3e48de13b4e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9A46D730-4E0E-4C2E-8F4A-F698FFE60494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DE52BAD2-A439-405B-A6A9-DD63C58A9AA0}">
  <ds:schemaRefs>
    <ds:schemaRef ds:uri="http://schemas.microsoft.com/office/2006/metadata/properties"/>
    <ds:schemaRef ds:uri="http://schemas.microsoft.com/office/infopath/2007/PartnerControls"/>
    <ds:schemaRef ds:uri="5edb5d1c-6507-4fa0-9c9e-070f02440c81"/>
    <ds:schemaRef ds:uri="ba50f773-e663-49be-9e5e-3e48de13b4e4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12</TotalTime>
  <Words>44</Words>
  <Application>Microsoft Office PowerPoint</Application>
  <PresentationFormat>Affichage à l'écran (4:3)</PresentationFormat>
  <Paragraphs>22</Paragraphs>
  <Slides>238</Slides>
  <Notes>0</Notes>
  <HiddenSlides>0</HiddenSlides>
  <MMClips>4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238</vt:i4>
      </vt:variant>
    </vt:vector>
  </HeadingPairs>
  <TitlesOfParts>
    <vt:vector size="242" baseType="lpstr">
      <vt:lpstr>Arial</vt:lpstr>
      <vt:lpstr>Calibri</vt:lpstr>
      <vt:lpstr>Calibri Light</vt:lpstr>
      <vt:lpstr>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>HP Inc.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Greg</dc:creator>
  <cp:lastModifiedBy>LEMAIRE LOUHANNE</cp:lastModifiedBy>
  <cp:revision>4</cp:revision>
  <dcterms:created xsi:type="dcterms:W3CDTF">2025-04-16T17:00:07Z</dcterms:created>
  <dcterms:modified xsi:type="dcterms:W3CDTF">2025-05-15T16:11:23Z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0x0101006568C905FCEC8C4496EEF846FB4E15E6</vt:lpwstr>
  </property>
</Properties>
</file>