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93" r:id="rId49"/>
    <p:sldId id="394" r:id="rId50"/>
    <p:sldId id="395" r:id="rId51"/>
    <p:sldId id="396" r:id="rId52"/>
    <p:sldId id="397" r:id="rId53"/>
    <p:sldId id="398" r:id="rId54"/>
    <p:sldId id="399" r:id="rId55"/>
    <p:sldId id="400" r:id="rId56"/>
    <p:sldId id="401" r:id="rId57"/>
    <p:sldId id="402" r:id="rId58"/>
    <p:sldId id="403" r:id="rId59"/>
    <p:sldId id="404" r:id="rId60"/>
    <p:sldId id="405" r:id="rId61"/>
    <p:sldId id="406" r:id="rId62"/>
    <p:sldId id="407" r:id="rId63"/>
    <p:sldId id="408" r:id="rId64"/>
    <p:sldId id="409" r:id="rId65"/>
    <p:sldId id="410" r:id="rId66"/>
    <p:sldId id="411" r:id="rId67"/>
    <p:sldId id="412" r:id="rId68"/>
    <p:sldId id="413" r:id="rId69"/>
    <p:sldId id="414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415" r:id="rId81"/>
    <p:sldId id="416" r:id="rId82"/>
    <p:sldId id="417" r:id="rId83"/>
    <p:sldId id="418" r:id="rId84"/>
    <p:sldId id="419" r:id="rId85"/>
    <p:sldId id="420" r:id="rId86"/>
    <p:sldId id="421" r:id="rId87"/>
    <p:sldId id="422" r:id="rId88"/>
    <p:sldId id="423" r:id="rId89"/>
    <p:sldId id="424" r:id="rId90"/>
    <p:sldId id="425" r:id="rId91"/>
    <p:sldId id="426" r:id="rId92"/>
    <p:sldId id="427" r:id="rId93"/>
    <p:sldId id="428" r:id="rId94"/>
    <p:sldId id="429" r:id="rId95"/>
    <p:sldId id="430" r:id="rId96"/>
    <p:sldId id="431" r:id="rId97"/>
    <p:sldId id="432" r:id="rId98"/>
    <p:sldId id="433" r:id="rId99"/>
    <p:sldId id="434" r:id="rId100"/>
    <p:sldId id="435" r:id="rId101"/>
    <p:sldId id="436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437" r:id="rId113"/>
    <p:sldId id="438" r:id="rId114"/>
    <p:sldId id="439" r:id="rId115"/>
    <p:sldId id="440" r:id="rId116"/>
    <p:sldId id="441" r:id="rId117"/>
    <p:sldId id="442" r:id="rId118"/>
    <p:sldId id="443" r:id="rId119"/>
    <p:sldId id="444" r:id="rId120"/>
    <p:sldId id="445" r:id="rId121"/>
    <p:sldId id="446" r:id="rId122"/>
    <p:sldId id="447" r:id="rId123"/>
    <p:sldId id="448" r:id="rId124"/>
    <p:sldId id="449" r:id="rId125"/>
    <p:sldId id="450" r:id="rId126"/>
    <p:sldId id="451" r:id="rId127"/>
    <p:sldId id="452" r:id="rId128"/>
    <p:sldId id="453" r:id="rId129"/>
    <p:sldId id="454" r:id="rId130"/>
    <p:sldId id="455" r:id="rId131"/>
    <p:sldId id="456" r:id="rId132"/>
    <p:sldId id="457" r:id="rId133"/>
    <p:sldId id="458" r:id="rId134"/>
    <p:sldId id="387" r:id="rId135"/>
    <p:sldId id="388" r:id="rId136"/>
    <p:sldId id="389" r:id="rId137"/>
    <p:sldId id="390" r:id="rId138"/>
    <p:sldId id="391" r:id="rId139"/>
    <p:sldId id="392" r:id="rId140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C610C3F-806D-444D-8254-D49940D7E059}" v="7" dt="2025-05-15T16:12:51.16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63" Type="http://schemas.openxmlformats.org/officeDocument/2006/relationships/slide" Target="slides/slide59.xml"/><Relationship Id="rId84" Type="http://schemas.openxmlformats.org/officeDocument/2006/relationships/slide" Target="slides/slide80.xml"/><Relationship Id="rId138" Type="http://schemas.openxmlformats.org/officeDocument/2006/relationships/slide" Target="slides/slide134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53" Type="http://schemas.openxmlformats.org/officeDocument/2006/relationships/slide" Target="slides/slide49.xml"/><Relationship Id="rId74" Type="http://schemas.openxmlformats.org/officeDocument/2006/relationships/slide" Target="slides/slide70.xml"/><Relationship Id="rId128" Type="http://schemas.openxmlformats.org/officeDocument/2006/relationships/slide" Target="slides/slide124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18" Type="http://schemas.openxmlformats.org/officeDocument/2006/relationships/slide" Target="slides/slide114.xml"/><Relationship Id="rId134" Type="http://schemas.openxmlformats.org/officeDocument/2006/relationships/slide" Target="slides/slide130.xml"/><Relationship Id="rId139" Type="http://schemas.openxmlformats.org/officeDocument/2006/relationships/slide" Target="slides/slide135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124" Type="http://schemas.openxmlformats.org/officeDocument/2006/relationships/slide" Target="slides/slide120.xml"/><Relationship Id="rId129" Type="http://schemas.openxmlformats.org/officeDocument/2006/relationships/slide" Target="slides/slide125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40" Type="http://schemas.openxmlformats.org/officeDocument/2006/relationships/slide" Target="slides/slide136.xml"/><Relationship Id="rId145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130" Type="http://schemas.openxmlformats.org/officeDocument/2006/relationships/slide" Target="slides/slide126.xml"/><Relationship Id="rId135" Type="http://schemas.openxmlformats.org/officeDocument/2006/relationships/slide" Target="slides/slide131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slide" Target="slides/slide121.xml"/><Relationship Id="rId141" Type="http://schemas.openxmlformats.org/officeDocument/2006/relationships/presProps" Target="presProps.xml"/><Relationship Id="rId146" Type="http://schemas.microsoft.com/office/2015/10/relationships/revisionInfo" Target="revisionInfo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131" Type="http://schemas.openxmlformats.org/officeDocument/2006/relationships/slide" Target="slides/slide127.xml"/><Relationship Id="rId136" Type="http://schemas.openxmlformats.org/officeDocument/2006/relationships/slide" Target="slides/slide132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142" Type="http://schemas.openxmlformats.org/officeDocument/2006/relationships/viewProps" Target="viewProps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slide" Target="slides/slide112.xml"/><Relationship Id="rId137" Type="http://schemas.openxmlformats.org/officeDocument/2006/relationships/slide" Target="slides/slide13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43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47" Type="http://schemas.openxmlformats.org/officeDocument/2006/relationships/slide" Target="slides/slide43.xml"/><Relationship Id="rId68" Type="http://schemas.openxmlformats.org/officeDocument/2006/relationships/slide" Target="slides/slide64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6" Type="http://schemas.openxmlformats.org/officeDocument/2006/relationships/slide" Target="slides/slide12.xml"/><Relationship Id="rId37" Type="http://schemas.openxmlformats.org/officeDocument/2006/relationships/slide" Target="slides/slide33.xml"/><Relationship Id="rId58" Type="http://schemas.openxmlformats.org/officeDocument/2006/relationships/slide" Target="slides/slide54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4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4C610C3F-806D-444D-8254-D49940D7E059}"/>
    <pc:docChg chg="modSld">
      <pc:chgData name="LEMAIRE LOUHANNE" userId="5627a5b1-9bbd-46af-b0ba-a244e1458bcb" providerId="ADAL" clId="{4C610C3F-806D-444D-8254-D49940D7E059}" dt="2025-05-15T16:12:51.164" v="6"/>
      <pc:docMkLst>
        <pc:docMk/>
      </pc:docMkLst>
      <pc:sldChg chg="modSp">
        <pc:chgData name="LEMAIRE LOUHANNE" userId="5627a5b1-9bbd-46af-b0ba-a244e1458bcb" providerId="ADAL" clId="{4C610C3F-806D-444D-8254-D49940D7E059}" dt="2025-05-15T16:11:43.326" v="0"/>
        <pc:sldMkLst>
          <pc:docMk/>
          <pc:sldMk cId="3490638395" sldId="272"/>
        </pc:sldMkLst>
        <pc:picChg chg="mod">
          <ac:chgData name="LEMAIRE LOUHANNE" userId="5627a5b1-9bbd-46af-b0ba-a244e1458bcb" providerId="ADAL" clId="{4C610C3F-806D-444D-8254-D49940D7E059}" dt="2025-05-15T16:11:43.326" v="0"/>
          <ac:picMkLst>
            <pc:docMk/>
            <pc:sldMk cId="3490638395" sldId="272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4C610C3F-806D-444D-8254-D49940D7E059}" dt="2025-05-15T16:12:10.758" v="2"/>
        <pc:sldMkLst>
          <pc:docMk/>
          <pc:sldMk cId="2981240575" sldId="324"/>
        </pc:sldMkLst>
        <pc:picChg chg="mod">
          <ac:chgData name="LEMAIRE LOUHANNE" userId="5627a5b1-9bbd-46af-b0ba-a244e1458bcb" providerId="ADAL" clId="{4C610C3F-806D-444D-8254-D49940D7E059}" dt="2025-05-15T16:12:10.758" v="2"/>
          <ac:picMkLst>
            <pc:docMk/>
            <pc:sldMk cId="2981240575" sldId="324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4C610C3F-806D-444D-8254-D49940D7E059}" dt="2025-05-15T16:12:32.701" v="4"/>
        <pc:sldMkLst>
          <pc:docMk/>
          <pc:sldMk cId="3199636043" sldId="356"/>
        </pc:sldMkLst>
        <pc:picChg chg="mod">
          <ac:chgData name="LEMAIRE LOUHANNE" userId="5627a5b1-9bbd-46af-b0ba-a244e1458bcb" providerId="ADAL" clId="{4C610C3F-806D-444D-8254-D49940D7E059}" dt="2025-05-15T16:12:32.701" v="4"/>
          <ac:picMkLst>
            <pc:docMk/>
            <pc:sldMk cId="3199636043" sldId="356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4C610C3F-806D-444D-8254-D49940D7E059}" dt="2025-05-15T16:12:51.164" v="6"/>
        <pc:sldMkLst>
          <pc:docMk/>
          <pc:sldMk cId="2077554395" sldId="388"/>
        </pc:sldMkLst>
        <pc:picChg chg="mod">
          <ac:chgData name="LEMAIRE LOUHANNE" userId="5627a5b1-9bbd-46af-b0ba-a244e1458bcb" providerId="ADAL" clId="{4C610C3F-806D-444D-8254-D49940D7E059}" dt="2025-05-15T16:12:51.164" v="6"/>
          <ac:picMkLst>
            <pc:docMk/>
            <pc:sldMk cId="2077554395" sldId="388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4C610C3F-806D-444D-8254-D49940D7E059}" dt="2025-05-15T16:11:57.810" v="1"/>
        <pc:sldMkLst>
          <pc:docMk/>
          <pc:sldMk cId="508914543" sldId="393"/>
        </pc:sldMkLst>
        <pc:picChg chg="mod">
          <ac:chgData name="LEMAIRE LOUHANNE" userId="5627a5b1-9bbd-46af-b0ba-a244e1458bcb" providerId="ADAL" clId="{4C610C3F-806D-444D-8254-D49940D7E059}" dt="2025-05-15T16:11:57.810" v="1"/>
          <ac:picMkLst>
            <pc:docMk/>
            <pc:sldMk cId="508914543" sldId="393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4C610C3F-806D-444D-8254-D49940D7E059}" dt="2025-05-15T16:12:19.878" v="3"/>
        <pc:sldMkLst>
          <pc:docMk/>
          <pc:sldMk cId="225225138" sldId="415"/>
        </pc:sldMkLst>
        <pc:picChg chg="mod">
          <ac:chgData name="LEMAIRE LOUHANNE" userId="5627a5b1-9bbd-46af-b0ba-a244e1458bcb" providerId="ADAL" clId="{4C610C3F-806D-444D-8254-D49940D7E059}" dt="2025-05-15T16:12:19.878" v="3"/>
          <ac:picMkLst>
            <pc:docMk/>
            <pc:sldMk cId="225225138" sldId="415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4C610C3F-806D-444D-8254-D49940D7E059}" dt="2025-05-15T16:12:39.689" v="5"/>
        <pc:sldMkLst>
          <pc:docMk/>
          <pc:sldMk cId="1181797917" sldId="437"/>
        </pc:sldMkLst>
        <pc:picChg chg="mod">
          <ac:chgData name="LEMAIRE LOUHANNE" userId="5627a5b1-9bbd-46af-b0ba-a244e1458bcb" providerId="ADAL" clId="{4C610C3F-806D-444D-8254-D49940D7E059}" dt="2025-05-15T16:12:39.689" v="5"/>
          <ac:picMkLst>
            <pc:docMk/>
            <pc:sldMk cId="1181797917" sldId="437"/>
            <ac:picMk id="4" creationId="{00000000-0000-0000-0000-0000000000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997-5150-44D2-907D-47FF7BA16E51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E6B9-5D28-42AA-950B-8F4C43C2F8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0156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997-5150-44D2-907D-47FF7BA16E51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E6B9-5D28-42AA-950B-8F4C43C2F8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3032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997-5150-44D2-907D-47FF7BA16E51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E6B9-5D28-42AA-950B-8F4C43C2F8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4750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997-5150-44D2-907D-47FF7BA16E51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E6B9-5D28-42AA-950B-8F4C43C2F8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2350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997-5150-44D2-907D-47FF7BA16E51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E6B9-5D28-42AA-950B-8F4C43C2F8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7211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997-5150-44D2-907D-47FF7BA16E51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E6B9-5D28-42AA-950B-8F4C43C2F8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7440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997-5150-44D2-907D-47FF7BA16E51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E6B9-5D28-42AA-950B-8F4C43C2F8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4513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997-5150-44D2-907D-47FF7BA16E51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E6B9-5D28-42AA-950B-8F4C43C2F8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991034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997-5150-44D2-907D-47FF7BA16E51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E6B9-5D28-42AA-950B-8F4C43C2F8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73085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997-5150-44D2-907D-47FF7BA16E51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E6B9-5D28-42AA-950B-8F4C43C2F8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2892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997-5150-44D2-907D-47FF7BA16E51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E6B9-5D28-42AA-950B-8F4C43C2F8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2916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92997-5150-44D2-907D-47FF7BA16E51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D8E6B9-5D28-42AA-950B-8F4C43C2F8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6305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7/Diaporama_CE1-Semaine%2027-videoJ3.mp4" TargetMode="Externa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42.png"/><Relationship Id="rId4" Type="http://schemas.openxmlformats.org/officeDocument/2006/relationships/image" Target="../media/image53.jpeg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7/Diaporama_CE1-Semaine%2027-videodrillJ%201%202%203%204.mp4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7/Diaporama_CE1-Semaine%2027-videoJ4.mp4" TargetMode="External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42.png"/><Relationship Id="rId4" Type="http://schemas.openxmlformats.org/officeDocument/2006/relationships/image" Target="../media/image59.jpeg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7/Diaporama_CE1-Semaine%2027-videodrillJ%201%202%203%204.mp4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06.xml"/><Relationship Id="rId5" Type="http://schemas.openxmlformats.org/officeDocument/2006/relationships/slide" Target="slide74.xml"/><Relationship Id="rId4" Type="http://schemas.openxmlformats.org/officeDocument/2006/relationships/slide" Target="slide4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7/Diaporama_CE1-Semaine%2027-videodrillJ%201%202%203%204.mp4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7/Diaporama_CE1-Semaine%2027-videoJ2.mp4" TargetMode="Externa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2.png"/><Relationship Id="rId4" Type="http://schemas.openxmlformats.org/officeDocument/2006/relationships/image" Target="../media/image48.jpe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7/Diaporama_CE1-Semaine%2027-videodrillJ%201%202%203%204.mp4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5602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596987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5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636043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64356" y="522442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1555250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716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3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77759" y="5743443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27_J3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09206" y="11265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694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10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2104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336293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449376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407639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393842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926200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Image 3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5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797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634580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707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318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821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965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71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1827" y="6233113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1850471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80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8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591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052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507770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5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133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76233" y="62612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4292840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256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094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31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902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422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230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05895" y="621904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902839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348661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699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486925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5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554395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64356" y="522442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1912442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597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5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77759" y="5743443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5" name="S27_J4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81071" y="7186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843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2248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7653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9038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1025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638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977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453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622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0126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754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220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1827" y="6233113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3115246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066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950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158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13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00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05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76233" y="62612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3616592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>
            <a:hlinkClick r:id="rId3" action="ppaction://hlinksldjump"/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hlinkClick r:id="rId4" action="ppaction://hlinksldjump"/>
          </p:cNvPr>
          <p:cNvSpPr/>
          <p:nvPr/>
        </p:nvSpPr>
        <p:spPr>
          <a:xfrm>
            <a:off x="759656" y="2968283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5" action="ppaction://hlinksldjump"/>
          </p:cNvPr>
          <p:cNvSpPr/>
          <p:nvPr/>
        </p:nvSpPr>
        <p:spPr>
          <a:xfrm>
            <a:off x="759656" y="3528645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6" action="ppaction://hlinksldjump"/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903080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584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972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212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981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908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898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05895" y="621904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2311040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602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66366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43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95178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0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27_J1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34400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290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71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32530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22060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91044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86374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914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344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700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926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48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34831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073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1827" y="6233113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2344597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157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275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366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59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65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669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76233" y="62612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2143355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682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81062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480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710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002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27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812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05895" y="621904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3351768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765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66153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24057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64356" y="548946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3929469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59116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346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1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21488" y="571530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27_J2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31888" y="114065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670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2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224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2526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01632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78518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25606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66502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25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268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041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874679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672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724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085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1827" y="6233113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2256035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852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296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815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948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516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321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554751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76233" y="62612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626551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12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969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973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932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148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894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05895" y="621904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3269699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50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95682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9E7B95B-55F1-4D1E-89BD-B6204E61ED65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customXml/itemProps2.xml><?xml version="1.0" encoding="utf-8"?>
<ds:datastoreItem xmlns:ds="http://schemas.openxmlformats.org/officeDocument/2006/customXml" ds:itemID="{2B44620B-910F-40D5-A412-AB0A1B73487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57CA12E-3B9F-4F7B-BE40-97CFE5B621C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</TotalTime>
  <Words>36</Words>
  <Application>Microsoft Office PowerPoint</Application>
  <PresentationFormat>Affichage à l'écran (4:3)</PresentationFormat>
  <Paragraphs>18</Paragraphs>
  <Slides>136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136</vt:i4>
      </vt:variant>
    </vt:vector>
  </HeadingPairs>
  <TitlesOfParts>
    <vt:vector size="140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Greg</dc:creator>
  <cp:lastModifiedBy>LEMAIRE LOUHANNE</cp:lastModifiedBy>
  <cp:revision>4</cp:revision>
  <dcterms:created xsi:type="dcterms:W3CDTF">2025-04-16T17:00:56Z</dcterms:created>
  <dcterms:modified xsi:type="dcterms:W3CDTF">2025-05-15T16:12:51Z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