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485" r:id="rId70"/>
    <p:sldId id="486" r:id="rId71"/>
    <p:sldId id="487" r:id="rId72"/>
    <p:sldId id="488" r:id="rId73"/>
    <p:sldId id="489" r:id="rId74"/>
    <p:sldId id="490" r:id="rId75"/>
    <p:sldId id="491" r:id="rId76"/>
    <p:sldId id="492" r:id="rId77"/>
    <p:sldId id="493" r:id="rId78"/>
    <p:sldId id="494" r:id="rId79"/>
    <p:sldId id="495" r:id="rId80"/>
    <p:sldId id="496" r:id="rId81"/>
    <p:sldId id="497" r:id="rId82"/>
    <p:sldId id="498" r:id="rId83"/>
    <p:sldId id="499" r:id="rId84"/>
    <p:sldId id="500" r:id="rId85"/>
    <p:sldId id="501" r:id="rId86"/>
    <p:sldId id="502" r:id="rId87"/>
    <p:sldId id="503" r:id="rId88"/>
    <p:sldId id="504" r:id="rId89"/>
    <p:sldId id="505" r:id="rId90"/>
    <p:sldId id="506" r:id="rId91"/>
    <p:sldId id="507" r:id="rId92"/>
    <p:sldId id="508" r:id="rId93"/>
    <p:sldId id="509" r:id="rId94"/>
    <p:sldId id="510" r:id="rId95"/>
    <p:sldId id="511" r:id="rId96"/>
    <p:sldId id="512" r:id="rId97"/>
    <p:sldId id="513" r:id="rId98"/>
    <p:sldId id="514" r:id="rId99"/>
    <p:sldId id="515" r:id="rId100"/>
    <p:sldId id="516" r:id="rId101"/>
    <p:sldId id="517" r:id="rId102"/>
    <p:sldId id="518" r:id="rId103"/>
    <p:sldId id="519" r:id="rId104"/>
    <p:sldId id="520" r:id="rId105"/>
    <p:sldId id="521" r:id="rId106"/>
    <p:sldId id="522" r:id="rId107"/>
    <p:sldId id="523" r:id="rId108"/>
    <p:sldId id="524" r:id="rId109"/>
    <p:sldId id="525" r:id="rId110"/>
    <p:sldId id="526" r:id="rId111"/>
    <p:sldId id="527" r:id="rId112"/>
    <p:sldId id="528" r:id="rId113"/>
    <p:sldId id="529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530" r:id="rId126"/>
    <p:sldId id="531" r:id="rId127"/>
    <p:sldId id="532" r:id="rId128"/>
    <p:sldId id="533" r:id="rId129"/>
    <p:sldId id="534" r:id="rId130"/>
    <p:sldId id="535" r:id="rId131"/>
    <p:sldId id="536" r:id="rId132"/>
    <p:sldId id="537" r:id="rId133"/>
    <p:sldId id="538" r:id="rId134"/>
    <p:sldId id="539" r:id="rId135"/>
    <p:sldId id="540" r:id="rId136"/>
    <p:sldId id="541" r:id="rId137"/>
    <p:sldId id="542" r:id="rId138"/>
    <p:sldId id="543" r:id="rId139"/>
    <p:sldId id="544" r:id="rId140"/>
    <p:sldId id="545" r:id="rId141"/>
    <p:sldId id="546" r:id="rId142"/>
    <p:sldId id="547" r:id="rId143"/>
    <p:sldId id="548" r:id="rId144"/>
    <p:sldId id="549" r:id="rId145"/>
    <p:sldId id="550" r:id="rId146"/>
    <p:sldId id="551" r:id="rId147"/>
    <p:sldId id="552" r:id="rId148"/>
    <p:sldId id="553" r:id="rId149"/>
    <p:sldId id="554" r:id="rId150"/>
    <p:sldId id="555" r:id="rId151"/>
    <p:sldId id="556" r:id="rId152"/>
    <p:sldId id="557" r:id="rId153"/>
    <p:sldId id="558" r:id="rId154"/>
    <p:sldId id="559" r:id="rId155"/>
    <p:sldId id="560" r:id="rId156"/>
    <p:sldId id="561" r:id="rId157"/>
    <p:sldId id="562" r:id="rId158"/>
    <p:sldId id="563" r:id="rId159"/>
    <p:sldId id="564" r:id="rId160"/>
    <p:sldId id="565" r:id="rId161"/>
    <p:sldId id="566" r:id="rId162"/>
    <p:sldId id="567" r:id="rId163"/>
    <p:sldId id="568" r:id="rId164"/>
    <p:sldId id="569" r:id="rId165"/>
    <p:sldId id="570" r:id="rId166"/>
    <p:sldId id="571" r:id="rId167"/>
    <p:sldId id="572" r:id="rId168"/>
    <p:sldId id="573" r:id="rId169"/>
    <p:sldId id="574" r:id="rId170"/>
    <p:sldId id="423" r:id="rId171"/>
    <p:sldId id="424" r:id="rId172"/>
    <p:sldId id="425" r:id="rId173"/>
    <p:sldId id="426" r:id="rId174"/>
    <p:sldId id="427" r:id="rId175"/>
    <p:sldId id="428" r:id="rId176"/>
    <p:sldId id="429" r:id="rId177"/>
    <p:sldId id="430" r:id="rId178"/>
    <p:sldId id="431" r:id="rId179"/>
    <p:sldId id="432" r:id="rId180"/>
    <p:sldId id="433" r:id="rId181"/>
    <p:sldId id="575" r:id="rId182"/>
    <p:sldId id="576" r:id="rId183"/>
    <p:sldId id="577" r:id="rId184"/>
    <p:sldId id="578" r:id="rId185"/>
    <p:sldId id="579" r:id="rId186"/>
    <p:sldId id="580" r:id="rId187"/>
    <p:sldId id="581" r:id="rId188"/>
    <p:sldId id="582" r:id="rId189"/>
    <p:sldId id="583" r:id="rId190"/>
    <p:sldId id="584" r:id="rId191"/>
    <p:sldId id="585" r:id="rId192"/>
    <p:sldId id="586" r:id="rId193"/>
    <p:sldId id="587" r:id="rId194"/>
    <p:sldId id="588" r:id="rId195"/>
    <p:sldId id="589" r:id="rId196"/>
    <p:sldId id="590" r:id="rId197"/>
    <p:sldId id="591" r:id="rId198"/>
    <p:sldId id="592" r:id="rId199"/>
    <p:sldId id="593" r:id="rId200"/>
    <p:sldId id="594" r:id="rId201"/>
    <p:sldId id="595" r:id="rId202"/>
    <p:sldId id="596" r:id="rId203"/>
    <p:sldId id="597" r:id="rId204"/>
    <p:sldId id="598" r:id="rId205"/>
    <p:sldId id="599" r:id="rId206"/>
    <p:sldId id="600" r:id="rId207"/>
    <p:sldId id="601" r:id="rId208"/>
    <p:sldId id="602" r:id="rId209"/>
    <p:sldId id="603" r:id="rId210"/>
    <p:sldId id="604" r:id="rId211"/>
    <p:sldId id="605" r:id="rId212"/>
    <p:sldId id="606" r:id="rId213"/>
    <p:sldId id="607" r:id="rId214"/>
    <p:sldId id="608" r:id="rId215"/>
    <p:sldId id="609" r:id="rId216"/>
    <p:sldId id="610" r:id="rId217"/>
    <p:sldId id="611" r:id="rId218"/>
    <p:sldId id="612" r:id="rId219"/>
    <p:sldId id="613" r:id="rId220"/>
    <p:sldId id="614" r:id="rId221"/>
    <p:sldId id="615" r:id="rId222"/>
    <p:sldId id="616" r:id="rId223"/>
    <p:sldId id="617" r:id="rId224"/>
    <p:sldId id="618" r:id="rId225"/>
    <p:sldId id="619" r:id="rId226"/>
    <p:sldId id="479" r:id="rId227"/>
    <p:sldId id="480" r:id="rId228"/>
    <p:sldId id="481" r:id="rId229"/>
    <p:sldId id="482" r:id="rId230"/>
    <p:sldId id="483" r:id="rId231"/>
    <p:sldId id="484" r:id="rId232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9B54F1-837B-4323-A4DE-F8564B1B506C}" v="7" dt="2025-05-15T16:14:25.9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59" Type="http://schemas.openxmlformats.org/officeDocument/2006/relationships/slide" Target="slides/slide155.xml"/><Relationship Id="rId170" Type="http://schemas.openxmlformats.org/officeDocument/2006/relationships/slide" Target="slides/slide166.xml"/><Relationship Id="rId191" Type="http://schemas.openxmlformats.org/officeDocument/2006/relationships/slide" Target="slides/slide187.xml"/><Relationship Id="rId205" Type="http://schemas.openxmlformats.org/officeDocument/2006/relationships/slide" Target="slides/slide201.xml"/><Relationship Id="rId226" Type="http://schemas.openxmlformats.org/officeDocument/2006/relationships/slide" Target="slides/slide22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181" Type="http://schemas.openxmlformats.org/officeDocument/2006/relationships/slide" Target="slides/slide177.xml"/><Relationship Id="rId216" Type="http://schemas.openxmlformats.org/officeDocument/2006/relationships/slide" Target="slides/slide212.xml"/><Relationship Id="rId237" Type="http://schemas.microsoft.com/office/2016/11/relationships/changesInfo" Target="changesInfos/changesInfo1.xml"/><Relationship Id="rId22" Type="http://schemas.openxmlformats.org/officeDocument/2006/relationships/slide" Target="slides/slide18.xml"/><Relationship Id="rId43" Type="http://schemas.openxmlformats.org/officeDocument/2006/relationships/slide" Target="slides/slide39.xml"/><Relationship Id="rId64" Type="http://schemas.openxmlformats.org/officeDocument/2006/relationships/slide" Target="slides/slide60.xml"/><Relationship Id="rId118" Type="http://schemas.openxmlformats.org/officeDocument/2006/relationships/slide" Target="slides/slide114.xml"/><Relationship Id="rId139" Type="http://schemas.openxmlformats.org/officeDocument/2006/relationships/slide" Target="slides/slide135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71" Type="http://schemas.openxmlformats.org/officeDocument/2006/relationships/slide" Target="slides/slide167.xml"/><Relationship Id="rId192" Type="http://schemas.openxmlformats.org/officeDocument/2006/relationships/slide" Target="slides/slide188.xml"/><Relationship Id="rId206" Type="http://schemas.openxmlformats.org/officeDocument/2006/relationships/slide" Target="slides/slide202.xml"/><Relationship Id="rId227" Type="http://schemas.openxmlformats.org/officeDocument/2006/relationships/slide" Target="slides/slide223.xml"/><Relationship Id="rId12" Type="http://schemas.openxmlformats.org/officeDocument/2006/relationships/slide" Target="slides/slide8.xml"/><Relationship Id="rId33" Type="http://schemas.openxmlformats.org/officeDocument/2006/relationships/slide" Target="slides/slide29.xml"/><Relationship Id="rId108" Type="http://schemas.openxmlformats.org/officeDocument/2006/relationships/slide" Target="slides/slide104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5" Type="http://schemas.openxmlformats.org/officeDocument/2006/relationships/slide" Target="slides/slide71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61" Type="http://schemas.openxmlformats.org/officeDocument/2006/relationships/slide" Target="slides/slide157.xml"/><Relationship Id="rId182" Type="http://schemas.openxmlformats.org/officeDocument/2006/relationships/slide" Target="slides/slide178.xml"/><Relationship Id="rId217" Type="http://schemas.openxmlformats.org/officeDocument/2006/relationships/slide" Target="slides/slide213.xml"/><Relationship Id="rId6" Type="http://schemas.openxmlformats.org/officeDocument/2006/relationships/slide" Target="slides/slide2.xml"/><Relationship Id="rId238" Type="http://schemas.microsoft.com/office/2015/10/relationships/revisionInfo" Target="revisionInfo.xml"/><Relationship Id="rId23" Type="http://schemas.openxmlformats.org/officeDocument/2006/relationships/slide" Target="slides/slide19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5" Type="http://schemas.openxmlformats.org/officeDocument/2006/relationships/slide" Target="slides/slide61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51" Type="http://schemas.openxmlformats.org/officeDocument/2006/relationships/slide" Target="slides/slide147.xml"/><Relationship Id="rId172" Type="http://schemas.openxmlformats.org/officeDocument/2006/relationships/slide" Target="slides/slide168.xml"/><Relationship Id="rId193" Type="http://schemas.openxmlformats.org/officeDocument/2006/relationships/slide" Target="slides/slide189.xml"/><Relationship Id="rId207" Type="http://schemas.openxmlformats.org/officeDocument/2006/relationships/slide" Target="slides/slide203.xml"/><Relationship Id="rId228" Type="http://schemas.openxmlformats.org/officeDocument/2006/relationships/slide" Target="slides/slide224.xml"/><Relationship Id="rId13" Type="http://schemas.openxmlformats.org/officeDocument/2006/relationships/slide" Target="slides/slide9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20" Type="http://schemas.openxmlformats.org/officeDocument/2006/relationships/slide" Target="slides/slide116.xml"/><Relationship Id="rId141" Type="http://schemas.openxmlformats.org/officeDocument/2006/relationships/slide" Target="slides/slide137.xml"/><Relationship Id="rId7" Type="http://schemas.openxmlformats.org/officeDocument/2006/relationships/slide" Target="slides/slide3.xml"/><Relationship Id="rId162" Type="http://schemas.openxmlformats.org/officeDocument/2006/relationships/slide" Target="slides/slide158.xml"/><Relationship Id="rId183" Type="http://schemas.openxmlformats.org/officeDocument/2006/relationships/slide" Target="slides/slide179.xml"/><Relationship Id="rId218" Type="http://schemas.openxmlformats.org/officeDocument/2006/relationships/slide" Target="slides/slide214.xml"/><Relationship Id="rId24" Type="http://schemas.openxmlformats.org/officeDocument/2006/relationships/slide" Target="slides/slide20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31" Type="http://schemas.openxmlformats.org/officeDocument/2006/relationships/slide" Target="slides/slide127.xml"/><Relationship Id="rId152" Type="http://schemas.openxmlformats.org/officeDocument/2006/relationships/slide" Target="slides/slide148.xml"/><Relationship Id="rId173" Type="http://schemas.openxmlformats.org/officeDocument/2006/relationships/slide" Target="slides/slide169.xml"/><Relationship Id="rId194" Type="http://schemas.openxmlformats.org/officeDocument/2006/relationships/slide" Target="slides/slide190.xml"/><Relationship Id="rId208" Type="http://schemas.openxmlformats.org/officeDocument/2006/relationships/slide" Target="slides/slide204.xml"/><Relationship Id="rId229" Type="http://schemas.openxmlformats.org/officeDocument/2006/relationships/slide" Target="slides/slide225.xml"/><Relationship Id="rId14" Type="http://schemas.openxmlformats.org/officeDocument/2006/relationships/slide" Target="slides/slide10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8" Type="http://schemas.openxmlformats.org/officeDocument/2006/relationships/slide" Target="slides/slide4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184" Type="http://schemas.openxmlformats.org/officeDocument/2006/relationships/slide" Target="slides/slide180.xml"/><Relationship Id="rId219" Type="http://schemas.openxmlformats.org/officeDocument/2006/relationships/slide" Target="slides/slide215.xml"/><Relationship Id="rId230" Type="http://schemas.openxmlformats.org/officeDocument/2006/relationships/slide" Target="slides/slide226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74" Type="http://schemas.openxmlformats.org/officeDocument/2006/relationships/slide" Target="slides/slide170.xml"/><Relationship Id="rId195" Type="http://schemas.openxmlformats.org/officeDocument/2006/relationships/slide" Target="slides/slide191.xml"/><Relationship Id="rId209" Type="http://schemas.openxmlformats.org/officeDocument/2006/relationships/slide" Target="slides/slide205.xml"/><Relationship Id="rId190" Type="http://schemas.openxmlformats.org/officeDocument/2006/relationships/slide" Target="slides/slide186.xml"/><Relationship Id="rId204" Type="http://schemas.openxmlformats.org/officeDocument/2006/relationships/slide" Target="slides/slide200.xml"/><Relationship Id="rId220" Type="http://schemas.openxmlformats.org/officeDocument/2006/relationships/slide" Target="slides/slide216.xml"/><Relationship Id="rId225" Type="http://schemas.openxmlformats.org/officeDocument/2006/relationships/slide" Target="slides/slide221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64" Type="http://schemas.openxmlformats.org/officeDocument/2006/relationships/slide" Target="slides/slide160.xml"/><Relationship Id="rId169" Type="http://schemas.openxmlformats.org/officeDocument/2006/relationships/slide" Target="slides/slide165.xml"/><Relationship Id="rId185" Type="http://schemas.openxmlformats.org/officeDocument/2006/relationships/slide" Target="slides/slide18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80" Type="http://schemas.openxmlformats.org/officeDocument/2006/relationships/slide" Target="slides/slide176.xml"/><Relationship Id="rId210" Type="http://schemas.openxmlformats.org/officeDocument/2006/relationships/slide" Target="slides/slide206.xml"/><Relationship Id="rId215" Type="http://schemas.openxmlformats.org/officeDocument/2006/relationships/slide" Target="slides/slide211.xml"/><Relationship Id="rId236" Type="http://schemas.openxmlformats.org/officeDocument/2006/relationships/tableStyles" Target="tableStyles.xml"/><Relationship Id="rId26" Type="http://schemas.openxmlformats.org/officeDocument/2006/relationships/slide" Target="slides/slide22.xml"/><Relationship Id="rId231" Type="http://schemas.openxmlformats.org/officeDocument/2006/relationships/slide" Target="slides/slide227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slide" Target="slides/slide150.xml"/><Relationship Id="rId175" Type="http://schemas.openxmlformats.org/officeDocument/2006/relationships/slide" Target="slides/slide171.xml"/><Relationship Id="rId196" Type="http://schemas.openxmlformats.org/officeDocument/2006/relationships/slide" Target="slides/slide192.xml"/><Relationship Id="rId200" Type="http://schemas.openxmlformats.org/officeDocument/2006/relationships/slide" Target="slides/slide196.xml"/><Relationship Id="rId16" Type="http://schemas.openxmlformats.org/officeDocument/2006/relationships/slide" Target="slides/slide12.xml"/><Relationship Id="rId221" Type="http://schemas.openxmlformats.org/officeDocument/2006/relationships/slide" Target="slides/slide217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165" Type="http://schemas.openxmlformats.org/officeDocument/2006/relationships/slide" Target="slides/slide161.xml"/><Relationship Id="rId186" Type="http://schemas.openxmlformats.org/officeDocument/2006/relationships/slide" Target="slides/slide182.xml"/><Relationship Id="rId211" Type="http://schemas.openxmlformats.org/officeDocument/2006/relationships/slide" Target="slides/slide207.xml"/><Relationship Id="rId232" Type="http://schemas.openxmlformats.org/officeDocument/2006/relationships/slide" Target="slides/slide228.xml"/><Relationship Id="rId27" Type="http://schemas.openxmlformats.org/officeDocument/2006/relationships/slide" Target="slides/slide23.xml"/><Relationship Id="rId48" Type="http://schemas.openxmlformats.org/officeDocument/2006/relationships/slide" Target="slides/slide44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34" Type="http://schemas.openxmlformats.org/officeDocument/2006/relationships/slide" Target="slides/slide130.xml"/><Relationship Id="rId80" Type="http://schemas.openxmlformats.org/officeDocument/2006/relationships/slide" Target="slides/slide76.xml"/><Relationship Id="rId155" Type="http://schemas.openxmlformats.org/officeDocument/2006/relationships/slide" Target="slides/slide151.xml"/><Relationship Id="rId176" Type="http://schemas.openxmlformats.org/officeDocument/2006/relationships/slide" Target="slides/slide172.xml"/><Relationship Id="rId197" Type="http://schemas.openxmlformats.org/officeDocument/2006/relationships/slide" Target="slides/slide193.xml"/><Relationship Id="rId201" Type="http://schemas.openxmlformats.org/officeDocument/2006/relationships/slide" Target="slides/slide197.xml"/><Relationship Id="rId222" Type="http://schemas.openxmlformats.org/officeDocument/2006/relationships/slide" Target="slides/slide218.xml"/><Relationship Id="rId17" Type="http://schemas.openxmlformats.org/officeDocument/2006/relationships/slide" Target="slides/slide13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24" Type="http://schemas.openxmlformats.org/officeDocument/2006/relationships/slide" Target="slides/slide120.xml"/><Relationship Id="rId70" Type="http://schemas.openxmlformats.org/officeDocument/2006/relationships/slide" Target="slides/slide66.xml"/><Relationship Id="rId91" Type="http://schemas.openxmlformats.org/officeDocument/2006/relationships/slide" Target="slides/slide87.xml"/><Relationship Id="rId145" Type="http://schemas.openxmlformats.org/officeDocument/2006/relationships/slide" Target="slides/slide141.xml"/><Relationship Id="rId166" Type="http://schemas.openxmlformats.org/officeDocument/2006/relationships/slide" Target="slides/slide162.xml"/><Relationship Id="rId187" Type="http://schemas.openxmlformats.org/officeDocument/2006/relationships/slide" Target="slides/slide183.xml"/><Relationship Id="rId1" Type="http://schemas.openxmlformats.org/officeDocument/2006/relationships/customXml" Target="../customXml/item1.xml"/><Relationship Id="rId212" Type="http://schemas.openxmlformats.org/officeDocument/2006/relationships/slide" Target="slides/slide208.xml"/><Relationship Id="rId233" Type="http://schemas.openxmlformats.org/officeDocument/2006/relationships/presProps" Target="presProps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60" Type="http://schemas.openxmlformats.org/officeDocument/2006/relationships/slide" Target="slides/slide56.xml"/><Relationship Id="rId81" Type="http://schemas.openxmlformats.org/officeDocument/2006/relationships/slide" Target="slides/slide77.xml"/><Relationship Id="rId135" Type="http://schemas.openxmlformats.org/officeDocument/2006/relationships/slide" Target="slides/slide131.xml"/><Relationship Id="rId156" Type="http://schemas.openxmlformats.org/officeDocument/2006/relationships/slide" Target="slides/slide152.xml"/><Relationship Id="rId177" Type="http://schemas.openxmlformats.org/officeDocument/2006/relationships/slide" Target="slides/slide173.xml"/><Relationship Id="rId198" Type="http://schemas.openxmlformats.org/officeDocument/2006/relationships/slide" Target="slides/slide194.xml"/><Relationship Id="rId202" Type="http://schemas.openxmlformats.org/officeDocument/2006/relationships/slide" Target="slides/slide198.xml"/><Relationship Id="rId223" Type="http://schemas.openxmlformats.org/officeDocument/2006/relationships/slide" Target="slides/slide21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50" Type="http://schemas.openxmlformats.org/officeDocument/2006/relationships/slide" Target="slides/slide46.xml"/><Relationship Id="rId104" Type="http://schemas.openxmlformats.org/officeDocument/2006/relationships/slide" Target="slides/slide100.xml"/><Relationship Id="rId125" Type="http://schemas.openxmlformats.org/officeDocument/2006/relationships/slide" Target="slides/slide121.xml"/><Relationship Id="rId146" Type="http://schemas.openxmlformats.org/officeDocument/2006/relationships/slide" Target="slides/slide142.xml"/><Relationship Id="rId167" Type="http://schemas.openxmlformats.org/officeDocument/2006/relationships/slide" Target="slides/slide163.xml"/><Relationship Id="rId188" Type="http://schemas.openxmlformats.org/officeDocument/2006/relationships/slide" Target="slides/slide184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13" Type="http://schemas.openxmlformats.org/officeDocument/2006/relationships/slide" Target="slides/slide209.xml"/><Relationship Id="rId234" Type="http://schemas.openxmlformats.org/officeDocument/2006/relationships/viewProps" Target="viewProps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40" Type="http://schemas.openxmlformats.org/officeDocument/2006/relationships/slide" Target="slides/slide36.xml"/><Relationship Id="rId115" Type="http://schemas.openxmlformats.org/officeDocument/2006/relationships/slide" Target="slides/slide111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178" Type="http://schemas.openxmlformats.org/officeDocument/2006/relationships/slide" Target="slides/slide174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9" Type="http://schemas.openxmlformats.org/officeDocument/2006/relationships/slide" Target="slides/slide195.xml"/><Relationship Id="rId203" Type="http://schemas.openxmlformats.org/officeDocument/2006/relationships/slide" Target="slides/slide199.xml"/><Relationship Id="rId19" Type="http://schemas.openxmlformats.org/officeDocument/2006/relationships/slide" Target="slides/slide15.xml"/><Relationship Id="rId224" Type="http://schemas.openxmlformats.org/officeDocument/2006/relationships/slide" Target="slides/slide220.xml"/><Relationship Id="rId30" Type="http://schemas.openxmlformats.org/officeDocument/2006/relationships/slide" Target="slides/slide2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openxmlformats.org/officeDocument/2006/relationships/slide" Target="slides/slide16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189" Type="http://schemas.openxmlformats.org/officeDocument/2006/relationships/slide" Target="slides/slide185.xml"/><Relationship Id="rId3" Type="http://schemas.openxmlformats.org/officeDocument/2006/relationships/customXml" Target="../customXml/item3.xml"/><Relationship Id="rId214" Type="http://schemas.openxmlformats.org/officeDocument/2006/relationships/slide" Target="slides/slide210.xml"/><Relationship Id="rId235" Type="http://schemas.openxmlformats.org/officeDocument/2006/relationships/theme" Target="theme/theme1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179" Type="http://schemas.openxmlformats.org/officeDocument/2006/relationships/slide" Target="slides/slide17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2F9B54F1-837B-4323-A4DE-F8564B1B506C}"/>
    <pc:docChg chg="modSld">
      <pc:chgData name="LEMAIRE LOUHANNE" userId="5627a5b1-9bbd-46af-b0ba-a244e1458bcb" providerId="ADAL" clId="{2F9B54F1-837B-4323-A4DE-F8564B1B506C}" dt="2025-05-15T16:14:25.900" v="12"/>
      <pc:docMkLst>
        <pc:docMk/>
      </pc:docMkLst>
      <pc:sldChg chg="modSp">
        <pc:chgData name="LEMAIRE LOUHANNE" userId="5627a5b1-9bbd-46af-b0ba-a244e1458bcb" providerId="ADAL" clId="{2F9B54F1-837B-4323-A4DE-F8564B1B506C}" dt="2025-05-15T16:13:12.537" v="0"/>
        <pc:sldMkLst>
          <pc:docMk/>
          <pc:sldMk cId="1160360147" sldId="270"/>
        </pc:sldMkLst>
        <pc:picChg chg="mod">
          <ac:chgData name="LEMAIRE LOUHANNE" userId="5627a5b1-9bbd-46af-b0ba-a244e1458bcb" providerId="ADAL" clId="{2F9B54F1-837B-4323-A4DE-F8564B1B506C}" dt="2025-05-15T16:13:12.537" v="0"/>
          <ac:picMkLst>
            <pc:docMk/>
            <pc:sldMk cId="1160360147" sldId="270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2F9B54F1-837B-4323-A4DE-F8564B1B506C}" dt="2025-05-15T16:13:47.407" v="8"/>
        <pc:sldMkLst>
          <pc:docMk/>
          <pc:sldMk cId="1082256745" sldId="368"/>
        </pc:sldMkLst>
        <pc:picChg chg="mod">
          <ac:chgData name="LEMAIRE LOUHANNE" userId="5627a5b1-9bbd-46af-b0ba-a244e1458bcb" providerId="ADAL" clId="{2F9B54F1-837B-4323-A4DE-F8564B1B506C}" dt="2025-05-15T16:13:47.407" v="8"/>
          <ac:picMkLst>
            <pc:docMk/>
            <pc:sldMk cId="1082256745" sldId="368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2F9B54F1-837B-4323-A4DE-F8564B1B506C}" dt="2025-05-15T16:14:07.341" v="10"/>
        <pc:sldMkLst>
          <pc:docMk/>
          <pc:sldMk cId="1586965171" sldId="424"/>
        </pc:sldMkLst>
        <pc:picChg chg="mod">
          <ac:chgData name="LEMAIRE LOUHANNE" userId="5627a5b1-9bbd-46af-b0ba-a244e1458bcb" providerId="ADAL" clId="{2F9B54F1-837B-4323-A4DE-F8564B1B506C}" dt="2025-05-15T16:14:07.341" v="10"/>
          <ac:picMkLst>
            <pc:docMk/>
            <pc:sldMk cId="1586965171" sldId="424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2F9B54F1-837B-4323-A4DE-F8564B1B506C}" dt="2025-05-15T16:14:25.900" v="12"/>
        <pc:sldMkLst>
          <pc:docMk/>
          <pc:sldMk cId="3967703221" sldId="480"/>
        </pc:sldMkLst>
        <pc:picChg chg="mod">
          <ac:chgData name="LEMAIRE LOUHANNE" userId="5627a5b1-9bbd-46af-b0ba-a244e1458bcb" providerId="ADAL" clId="{2F9B54F1-837B-4323-A4DE-F8564B1B506C}" dt="2025-05-15T16:14:25.900" v="12"/>
          <ac:picMkLst>
            <pc:docMk/>
            <pc:sldMk cId="3967703221" sldId="480"/>
            <ac:picMk id="3" creationId="{00000000-0000-0000-0000-000000000000}"/>
          </ac:picMkLst>
        </pc:picChg>
      </pc:sldChg>
      <pc:sldChg chg="modSp mod">
        <pc:chgData name="LEMAIRE LOUHANNE" userId="5627a5b1-9bbd-46af-b0ba-a244e1458bcb" providerId="ADAL" clId="{2F9B54F1-837B-4323-A4DE-F8564B1B506C}" dt="2025-05-15T16:13:31.314" v="7" actId="1037"/>
        <pc:sldMkLst>
          <pc:docMk/>
          <pc:sldMk cId="1289205286" sldId="485"/>
        </pc:sldMkLst>
        <pc:picChg chg="mod">
          <ac:chgData name="LEMAIRE LOUHANNE" userId="5627a5b1-9bbd-46af-b0ba-a244e1458bcb" providerId="ADAL" clId="{2F9B54F1-837B-4323-A4DE-F8564B1B506C}" dt="2025-05-15T16:13:31.314" v="7" actId="1037"/>
          <ac:picMkLst>
            <pc:docMk/>
            <pc:sldMk cId="1289205286" sldId="485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2F9B54F1-837B-4323-A4DE-F8564B1B506C}" dt="2025-05-15T16:13:54.353" v="9"/>
        <pc:sldMkLst>
          <pc:docMk/>
          <pc:sldMk cId="3527488620" sldId="530"/>
        </pc:sldMkLst>
        <pc:picChg chg="mod">
          <ac:chgData name="LEMAIRE LOUHANNE" userId="5627a5b1-9bbd-46af-b0ba-a244e1458bcb" providerId="ADAL" clId="{2F9B54F1-837B-4323-A4DE-F8564B1B506C}" dt="2025-05-15T16:13:54.353" v="9"/>
          <ac:picMkLst>
            <pc:docMk/>
            <pc:sldMk cId="3527488620" sldId="530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2F9B54F1-837B-4323-A4DE-F8564B1B506C}" dt="2025-05-15T16:14:13.785" v="11"/>
        <pc:sldMkLst>
          <pc:docMk/>
          <pc:sldMk cId="3161775037" sldId="575"/>
        </pc:sldMkLst>
        <pc:picChg chg="mod">
          <ac:chgData name="LEMAIRE LOUHANNE" userId="5627a5b1-9bbd-46af-b0ba-a244e1458bcb" providerId="ADAL" clId="{2F9B54F1-837B-4323-A4DE-F8564B1B506C}" dt="2025-05-15T16:14:13.785" v="11"/>
          <ac:picMkLst>
            <pc:docMk/>
            <pc:sldMk cId="3161775037" sldId="575"/>
            <ac:picMk id="3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736F8-831E-4F95-AC38-EE334E4725C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FB2F1-FB46-4B85-A9EC-21BA1C7F4F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494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736F8-831E-4F95-AC38-EE334E4725C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FB2F1-FB46-4B85-A9EC-21BA1C7F4F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6990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736F8-831E-4F95-AC38-EE334E4725C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FB2F1-FB46-4B85-A9EC-21BA1C7F4F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8065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736F8-831E-4F95-AC38-EE334E4725C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FB2F1-FB46-4B85-A9EC-21BA1C7F4F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4514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736F8-831E-4F95-AC38-EE334E4725C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FB2F1-FB46-4B85-A9EC-21BA1C7F4F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4867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736F8-831E-4F95-AC38-EE334E4725C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FB2F1-FB46-4B85-A9EC-21BA1C7F4F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7414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736F8-831E-4F95-AC38-EE334E4725C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FB2F1-FB46-4B85-A9EC-21BA1C7F4F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4254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736F8-831E-4F95-AC38-EE334E4725C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FB2F1-FB46-4B85-A9EC-21BA1C7F4F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8352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736F8-831E-4F95-AC38-EE334E4725C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FB2F1-FB46-4B85-A9EC-21BA1C7F4F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2471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736F8-831E-4F95-AC38-EE334E4725C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FB2F1-FB46-4B85-A9EC-21BA1C7F4F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2882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736F8-831E-4F95-AC38-EE334E4725C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FB2F1-FB46-4B85-A9EC-21BA1C7F4F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0571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E736F8-831E-4F95-AC38-EE334E4725CB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5FB2F1-FB46-4B85-A9EC-21BA1C7F4F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9815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8/Diaporama_CE1-Semaine%2028-videoJ2.mp4" TargetMode="External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2.png"/><Relationship Id="rId4" Type="http://schemas.openxmlformats.org/officeDocument/2006/relationships/image" Target="../media/image70.jpeg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8/Diaporama_CE1-Semaine%2028-videodrillJ%201%202%203%204.mp4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8/Diaporama_CE1-Semaine%2028-videodrillJ%201%202%203%204.mp4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8/Diaporama_CE1-Semaine%2028-videoJ3.mp4" TargetMode="External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2.png"/><Relationship Id="rId4" Type="http://schemas.openxmlformats.org/officeDocument/2006/relationships/image" Target="../media/image76.jpeg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8/Diaporama_CE1-Semaine%2028-videodrillJ%201%202%203%204.mp4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22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8/Diaporama_CE1-Semaine%2028-videoJ4.mp4" TargetMode="External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2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62.png"/><Relationship Id="rId4" Type="http://schemas.openxmlformats.org/officeDocument/2006/relationships/image" Target="../media/image82.jpeg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74.xml"/><Relationship Id="rId5" Type="http://schemas.openxmlformats.org/officeDocument/2006/relationships/slide" Target="slide118.xml"/><Relationship Id="rId4" Type="http://schemas.openxmlformats.org/officeDocument/2006/relationships/slide" Target="slide6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2.png"/><Relationship Id="rId4" Type="http://schemas.openxmlformats.org/officeDocument/2006/relationships/image" Target="../media/image61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28/Diaporama_CE1-Semaine%2028-videodrillJ%201%202%203%204.mp4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3646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925581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88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75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456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50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417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081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40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45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21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62166" y="627801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274184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783632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68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471127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5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256745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495938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1047942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748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5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07421" y="6038865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28_J2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68529" y="9577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904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984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633761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179748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221523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7940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494363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420797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578707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5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88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51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12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160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845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275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4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57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02999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918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68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77759" y="605293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27549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9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036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59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104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56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439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410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5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360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730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054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60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1827" y="615140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648519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594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498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650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287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866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151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19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48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991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177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234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77760" y="615140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2467141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15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92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09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442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843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91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751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720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096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75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2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62166" y="627801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2530678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269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721602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5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965171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764356" y="469434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262217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844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438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79285" y="5940391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28_J3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57514" y="9015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39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720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486671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625359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709553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568590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646410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407888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5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775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7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61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027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943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91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33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342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845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62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71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77759" y="605293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456274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25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783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323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600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716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486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698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90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334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458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019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1827" y="615140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386540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3320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010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411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96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908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043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549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55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012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14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40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15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77760" y="615140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618234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890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26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55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74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7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30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747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45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299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222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29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62166" y="627801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188362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5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609951"/>
      </p:ext>
    </p:extLst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5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703221"/>
      </p:ext>
    </p:extLst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469434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2289476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628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893353" y="605293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28_J4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95138" y="139387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884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68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3688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8159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366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77759" y="605293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479097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299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715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510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741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091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hlinkClick r:id="rId3" action="ppaction://hlinksldjump"/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759656" y="2968283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759656" y="3528645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6" action="ppaction://hlinksldjump"/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99237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391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683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48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428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69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1827" y="615140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51739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24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167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12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50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39607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827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09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704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483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503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0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77760" y="615140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513638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1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510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309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13341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197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618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74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929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83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57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80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62166" y="627801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00592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25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0723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5235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0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28_J1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44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896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2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6062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80516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24327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74779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61839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5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205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11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871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005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17471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465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6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461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38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071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24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77759" y="6052933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97169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5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49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692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33990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540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111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772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613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725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37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26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91827" y="615140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4101011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787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979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80625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383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54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176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118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382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604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00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881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77760" y="615140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718485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373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00"/>
    </mc:Choice>
    <mc:Fallback xmlns="">
      <p:transition spd="slow" advTm="60000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65BC812-E895-4B03-89A4-AA8A8C2E9D70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D8CAEC61-95EB-4C8D-A118-F9D7DDF959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104380E-CA15-4AB2-81EE-AB9CA8DEAAA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44</Words>
  <Application>Microsoft Office PowerPoint</Application>
  <PresentationFormat>Affichage à l'écran (4:3)</PresentationFormat>
  <Paragraphs>22</Paragraphs>
  <Slides>228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228</vt:i4>
      </vt:variant>
    </vt:vector>
  </HeadingPairs>
  <TitlesOfParts>
    <vt:vector size="232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4</cp:revision>
  <dcterms:created xsi:type="dcterms:W3CDTF">2025-04-16T17:01:47Z</dcterms:created>
  <dcterms:modified xsi:type="dcterms:W3CDTF">2025-05-15T16:14:28Z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