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767568-6580-4717-B2E9-C7EFC5A0CDF2}" v="3" dt="2025-05-15T16:15:10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presProps" Target="presProps.xml"/><Relationship Id="rId89" Type="http://schemas.microsoft.com/office/2015/10/relationships/revisionInfo" Target="revisionInfo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49767568-6580-4717-B2E9-C7EFC5A0CDF2}"/>
    <pc:docChg chg="modSld">
      <pc:chgData name="LEMAIRE LOUHANNE" userId="5627a5b1-9bbd-46af-b0ba-a244e1458bcb" providerId="ADAL" clId="{49767568-6580-4717-B2E9-C7EFC5A0CDF2}" dt="2025-05-15T16:15:10.494" v="2"/>
      <pc:docMkLst>
        <pc:docMk/>
      </pc:docMkLst>
      <pc:sldChg chg="modSp">
        <pc:chgData name="LEMAIRE LOUHANNE" userId="5627a5b1-9bbd-46af-b0ba-a244e1458bcb" providerId="ADAL" clId="{49767568-6580-4717-B2E9-C7EFC5A0CDF2}" dt="2025-05-15T16:14:53.715" v="0"/>
        <pc:sldMkLst>
          <pc:docMk/>
          <pc:sldMk cId="4244996752" sldId="297"/>
        </pc:sldMkLst>
        <pc:picChg chg="mod">
          <ac:chgData name="LEMAIRE LOUHANNE" userId="5627a5b1-9bbd-46af-b0ba-a244e1458bcb" providerId="ADAL" clId="{49767568-6580-4717-B2E9-C7EFC5A0CDF2}" dt="2025-05-15T16:14:53.715" v="0"/>
          <ac:picMkLst>
            <pc:docMk/>
            <pc:sldMk cId="4244996752" sldId="29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9767568-6580-4717-B2E9-C7EFC5A0CDF2}" dt="2025-05-15T16:15:02.293" v="1"/>
        <pc:sldMkLst>
          <pc:docMk/>
          <pc:sldMk cId="3801363781" sldId="314"/>
        </pc:sldMkLst>
        <pc:picChg chg="mod">
          <ac:chgData name="LEMAIRE LOUHANNE" userId="5627a5b1-9bbd-46af-b0ba-a244e1458bcb" providerId="ADAL" clId="{49767568-6580-4717-B2E9-C7EFC5A0CDF2}" dt="2025-05-15T16:15:02.293" v="1"/>
          <ac:picMkLst>
            <pc:docMk/>
            <pc:sldMk cId="3801363781" sldId="31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49767568-6580-4717-B2E9-C7EFC5A0CDF2}" dt="2025-05-15T16:15:10.494" v="2"/>
        <pc:sldMkLst>
          <pc:docMk/>
          <pc:sldMk cId="3038372967" sldId="331"/>
        </pc:sldMkLst>
        <pc:picChg chg="mod">
          <ac:chgData name="LEMAIRE LOUHANNE" userId="5627a5b1-9bbd-46af-b0ba-a244e1458bcb" providerId="ADAL" clId="{49767568-6580-4717-B2E9-C7EFC5A0CDF2}" dt="2025-05-15T16:15:10.494" v="2"/>
          <ac:picMkLst>
            <pc:docMk/>
            <pc:sldMk cId="3038372967" sldId="331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1998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035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7294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88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2271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9961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4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67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0597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9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94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62704-6E1C-4C18-82C2-66A2541666F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6E40F-48F5-41B1-999C-8FF6CB0B3C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35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4.xml"/><Relationship Id="rId5" Type="http://schemas.openxmlformats.org/officeDocument/2006/relationships/slide" Target="slide47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9/Diaporama_CE1-Semaine%2029-videoJ2.mp4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9.png"/><Relationship Id="rId4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9/Diaporama_CE1-Semaine%2029-videoJ3.mp4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9.png"/><Relationship Id="rId4" Type="http://schemas.openxmlformats.org/officeDocument/2006/relationships/image" Target="../media/image43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9/Diaporama_CE1-Semaine%2029-videoJ4.mp4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9.png"/><Relationship Id="rId4" Type="http://schemas.openxmlformats.org/officeDocument/2006/relationships/image" Target="../media/image49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21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20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95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83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9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67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65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72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1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58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21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585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664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04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80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7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3221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03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9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1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05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9433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903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793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011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64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2908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31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776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375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21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65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423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072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9967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34694" y="4302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4743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2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9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3274" y="81709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1488" y="606700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9321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57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564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200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65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746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67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39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772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603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976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462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1655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148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1070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06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3637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34694" y="43028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1751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670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1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605293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9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3274" y="957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4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65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182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140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651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6860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038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6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2989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634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5846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848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527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5249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692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894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7296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8" y="44435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4337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21489" y="592632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9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9717" y="10421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95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38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20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755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CD2E7AC8-4336-4F44-B30E-7830E91142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601E2C-AB63-4673-9338-6AF03A9185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C7C21D-5DB1-4770-BBF8-3086F8792A6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79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79</vt:i4>
      </vt:variant>
    </vt:vector>
  </HeadingPairs>
  <TitlesOfParts>
    <vt:vector size="8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2025-04-16T17:02:27Z</dcterms:created>
  <dcterms:modified xsi:type="dcterms:W3CDTF">2025-05-15T16:15:12Z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