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6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98" r:id="rId50"/>
    <p:sldId id="399" r:id="rId51"/>
    <p:sldId id="400" r:id="rId52"/>
    <p:sldId id="401" r:id="rId53"/>
    <p:sldId id="402" r:id="rId54"/>
    <p:sldId id="403" r:id="rId55"/>
    <p:sldId id="404" r:id="rId56"/>
    <p:sldId id="405" r:id="rId57"/>
    <p:sldId id="406" r:id="rId58"/>
    <p:sldId id="407" r:id="rId59"/>
    <p:sldId id="408" r:id="rId60"/>
    <p:sldId id="409" r:id="rId61"/>
    <p:sldId id="410" r:id="rId62"/>
    <p:sldId id="411" r:id="rId63"/>
    <p:sldId id="412" r:id="rId64"/>
    <p:sldId id="413" r:id="rId65"/>
    <p:sldId id="414" r:id="rId66"/>
    <p:sldId id="415" r:id="rId67"/>
    <p:sldId id="416" r:id="rId68"/>
    <p:sldId id="417" r:id="rId69"/>
    <p:sldId id="418" r:id="rId70"/>
    <p:sldId id="419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420" r:id="rId84"/>
    <p:sldId id="421" r:id="rId85"/>
    <p:sldId id="422" r:id="rId86"/>
    <p:sldId id="423" r:id="rId87"/>
    <p:sldId id="424" r:id="rId88"/>
    <p:sldId id="425" r:id="rId89"/>
    <p:sldId id="426" r:id="rId90"/>
    <p:sldId id="427" r:id="rId91"/>
    <p:sldId id="428" r:id="rId92"/>
    <p:sldId id="429" r:id="rId93"/>
    <p:sldId id="430" r:id="rId94"/>
    <p:sldId id="431" r:id="rId95"/>
    <p:sldId id="432" r:id="rId96"/>
    <p:sldId id="433" r:id="rId97"/>
    <p:sldId id="434" r:id="rId98"/>
    <p:sldId id="435" r:id="rId99"/>
    <p:sldId id="436" r:id="rId100"/>
    <p:sldId id="437" r:id="rId101"/>
    <p:sldId id="438" r:id="rId102"/>
    <p:sldId id="439" r:id="rId103"/>
    <p:sldId id="440" r:id="rId104"/>
    <p:sldId id="441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442" r:id="rId118"/>
    <p:sldId id="443" r:id="rId119"/>
    <p:sldId id="444" r:id="rId120"/>
    <p:sldId id="445" r:id="rId121"/>
    <p:sldId id="446" r:id="rId122"/>
    <p:sldId id="447" r:id="rId123"/>
    <p:sldId id="448" r:id="rId124"/>
    <p:sldId id="449" r:id="rId125"/>
    <p:sldId id="450" r:id="rId126"/>
    <p:sldId id="451" r:id="rId127"/>
    <p:sldId id="452" r:id="rId128"/>
    <p:sldId id="453" r:id="rId129"/>
    <p:sldId id="454" r:id="rId130"/>
    <p:sldId id="455" r:id="rId131"/>
    <p:sldId id="456" r:id="rId132"/>
    <p:sldId id="457" r:id="rId133"/>
    <p:sldId id="458" r:id="rId134"/>
    <p:sldId id="459" r:id="rId135"/>
    <p:sldId id="460" r:id="rId136"/>
    <p:sldId id="461" r:id="rId137"/>
    <p:sldId id="462" r:id="rId138"/>
    <p:sldId id="463" r:id="rId139"/>
    <p:sldId id="392" r:id="rId140"/>
    <p:sldId id="393" r:id="rId141"/>
    <p:sldId id="394" r:id="rId142"/>
    <p:sldId id="395" r:id="rId143"/>
    <p:sldId id="396" r:id="rId144"/>
    <p:sldId id="397" r:id="rId14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9B0D30-D054-4E9E-AC7B-C3D35CF06224}" v="7" dt="2025-05-15T13:44:03.5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theme" Target="theme/theme1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tableStyles" Target="tableStyle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microsoft.com/office/2016/11/relationships/changesInfo" Target="changesInfos/changesInfo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DE9B0D30-D054-4E9E-AC7B-C3D35CF06224}"/>
    <pc:docChg chg="modSld">
      <pc:chgData name="LEMAIRE LOUHANNE" userId="5627a5b1-9bbd-46af-b0ba-a244e1458bcb" providerId="ADAL" clId="{DE9B0D30-D054-4E9E-AC7B-C3D35CF06224}" dt="2025-05-15T13:44:03.576" v="6"/>
      <pc:docMkLst>
        <pc:docMk/>
      </pc:docMkLst>
      <pc:sldChg chg="modSp">
        <pc:chgData name="LEMAIRE LOUHANNE" userId="5627a5b1-9bbd-46af-b0ba-a244e1458bcb" providerId="ADAL" clId="{DE9B0D30-D054-4E9E-AC7B-C3D35CF06224}" dt="2025-05-15T13:42:45.936" v="0"/>
        <pc:sldMkLst>
          <pc:docMk/>
          <pc:sldMk cId="3049184390" sldId="271"/>
        </pc:sldMkLst>
        <pc:picChg chg="mod">
          <ac:chgData name="LEMAIRE LOUHANNE" userId="5627a5b1-9bbd-46af-b0ba-a244e1458bcb" providerId="ADAL" clId="{DE9B0D30-D054-4E9E-AC7B-C3D35CF06224}" dt="2025-05-15T13:42:45.936" v="0"/>
          <ac:picMkLst>
            <pc:docMk/>
            <pc:sldMk cId="3049184390" sldId="27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3:23.801" v="2"/>
        <pc:sldMkLst>
          <pc:docMk/>
          <pc:sldMk cId="3767002791" sldId="325"/>
        </pc:sldMkLst>
        <pc:picChg chg="mod">
          <ac:chgData name="LEMAIRE LOUHANNE" userId="5627a5b1-9bbd-46af-b0ba-a244e1458bcb" providerId="ADAL" clId="{DE9B0D30-D054-4E9E-AC7B-C3D35CF06224}" dt="2025-05-15T13:43:23.801" v="2"/>
          <ac:picMkLst>
            <pc:docMk/>
            <pc:sldMk cId="3767002791" sldId="32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3:42.646" v="4"/>
        <pc:sldMkLst>
          <pc:docMk/>
          <pc:sldMk cId="2454990527" sldId="359"/>
        </pc:sldMkLst>
        <pc:picChg chg="mod">
          <ac:chgData name="LEMAIRE LOUHANNE" userId="5627a5b1-9bbd-46af-b0ba-a244e1458bcb" providerId="ADAL" clId="{DE9B0D30-D054-4E9E-AC7B-C3D35CF06224}" dt="2025-05-15T13:43:42.646" v="4"/>
          <ac:picMkLst>
            <pc:docMk/>
            <pc:sldMk cId="2454990527" sldId="35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4:03.576" v="6"/>
        <pc:sldMkLst>
          <pc:docMk/>
          <pc:sldMk cId="1781914517" sldId="393"/>
        </pc:sldMkLst>
        <pc:picChg chg="mod">
          <ac:chgData name="LEMAIRE LOUHANNE" userId="5627a5b1-9bbd-46af-b0ba-a244e1458bcb" providerId="ADAL" clId="{DE9B0D30-D054-4E9E-AC7B-C3D35CF06224}" dt="2025-05-15T13:44:03.576" v="6"/>
          <ac:picMkLst>
            <pc:docMk/>
            <pc:sldMk cId="1781914517" sldId="39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3:04.850" v="1"/>
        <pc:sldMkLst>
          <pc:docMk/>
          <pc:sldMk cId="3934162935" sldId="398"/>
        </pc:sldMkLst>
        <pc:picChg chg="mod">
          <ac:chgData name="LEMAIRE LOUHANNE" userId="5627a5b1-9bbd-46af-b0ba-a244e1458bcb" providerId="ADAL" clId="{DE9B0D30-D054-4E9E-AC7B-C3D35CF06224}" dt="2025-05-15T13:43:04.850" v="1"/>
          <ac:picMkLst>
            <pc:docMk/>
            <pc:sldMk cId="3934162935" sldId="39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3:33.634" v="3"/>
        <pc:sldMkLst>
          <pc:docMk/>
          <pc:sldMk cId="4208597601" sldId="420"/>
        </pc:sldMkLst>
        <pc:picChg chg="mod">
          <ac:chgData name="LEMAIRE LOUHANNE" userId="5627a5b1-9bbd-46af-b0ba-a244e1458bcb" providerId="ADAL" clId="{DE9B0D30-D054-4E9E-AC7B-C3D35CF06224}" dt="2025-05-15T13:43:33.634" v="3"/>
          <ac:picMkLst>
            <pc:docMk/>
            <pc:sldMk cId="4208597601" sldId="42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E9B0D30-D054-4E9E-AC7B-C3D35CF06224}" dt="2025-05-15T13:43:51.790" v="5"/>
        <pc:sldMkLst>
          <pc:docMk/>
          <pc:sldMk cId="428967393" sldId="442"/>
        </pc:sldMkLst>
        <pc:picChg chg="mod">
          <ac:chgData name="LEMAIRE LOUHANNE" userId="5627a5b1-9bbd-46af-b0ba-a244e1458bcb" providerId="ADAL" clId="{DE9B0D30-D054-4E9E-AC7B-C3D35CF06224}" dt="2025-05-15T13:43:51.790" v="5"/>
          <ac:picMkLst>
            <pc:docMk/>
            <pc:sldMk cId="428967393" sldId="442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B4DC6-7DC2-462A-B26A-2DE44AEF7A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3DB0C-8931-4724-95E7-152FA834D0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33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3DB0C-8931-4724-95E7-152FA834D043}" type="slidenum">
              <a:rPr lang="fr-FR" smtClean="0"/>
              <a:t>140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473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322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35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46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0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33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15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1055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312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52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92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25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6A99B-DA49-47C6-8EBF-AC38D0D7D37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2B848-4433-42AF-A2B7-D765D53F88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999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-videoJ3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4.jpe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_drill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-videoJ4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1.png"/><Relationship Id="rId5" Type="http://schemas.openxmlformats.org/officeDocument/2006/relationships/image" Target="../media/image60.jpeg"/><Relationship Id="rId4" Type="http://schemas.openxmlformats.org/officeDocument/2006/relationships/notesSlide" Target="../notesSlides/notesSlide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_drill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9.xml"/><Relationship Id="rId5" Type="http://schemas.openxmlformats.org/officeDocument/2006/relationships/slide" Target="slide75.xml"/><Relationship Id="rId4" Type="http://schemas.openxmlformats.org/officeDocument/2006/relationships/slide" Target="slide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_drill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-videoJ2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49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/Diaporama_CE1-Semaine%2002_drill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58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9990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89094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7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261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9052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27218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53151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5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05619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2597" y="14923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5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13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9427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197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03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3017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5092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38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7040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0364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4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8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6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2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2997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4503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9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16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50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2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6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41953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6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3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8675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5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4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9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7535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7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7261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1451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64356" y="41449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55562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0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9570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0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95139" y="1351671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218" y="599829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140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3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58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9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5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51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6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67355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8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8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6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1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2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65035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4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674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1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7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8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5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1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15678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1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70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529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31237" y="5501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433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712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147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24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081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698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470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6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2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6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796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9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9105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2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9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5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4678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511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0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7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5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1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3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53577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0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095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02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467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26821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0337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7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7082" y="57889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46498" y="2477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3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86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59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728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393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033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9107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8137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78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31358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9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8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5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1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5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76670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9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4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1992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8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96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90" y="62662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27022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0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0"/>
    </mc:Choice>
    <mc:Fallback xmlns="">
      <p:transition spd="slow" advClick="0" advTm="35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9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0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6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5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F06BF9-7FA3-4465-96BC-36D005B14D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D01EB-BC77-4DC0-82E7-5A09401B287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3C13CD01-758F-42B3-844D-716B2F8DD5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37</Words>
  <Application>Microsoft Office PowerPoint</Application>
  <PresentationFormat>Affichage à l'écran (4:3)</PresentationFormat>
  <Paragraphs>19</Paragraphs>
  <Slides>141</Slides>
  <Notes>1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141</vt:i4>
      </vt:variant>
    </vt:vector>
  </HeadingPairs>
  <TitlesOfParts>
    <vt:vector size="14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7</cp:revision>
  <dcterms:created xsi:type="dcterms:W3CDTF">2025-04-16T14:41:59Z</dcterms:created>
  <dcterms:modified xsi:type="dcterms:W3CDTF">2025-05-15T13:44:03Z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