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8E8B1A-2B12-412B-BFEF-BEE1F0B5471A}" v="3" dt="2025-05-15T16:15:55.3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microsoft.com/office/2016/11/relationships/changesInfo" Target="changesInfos/changesInfo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presProps" Target="presProps.xml"/><Relationship Id="rId85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61" Type="http://schemas.openxmlformats.org/officeDocument/2006/relationships/slide" Target="slides/slide57.xml"/><Relationship Id="rId8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F98E8B1A-2B12-412B-BFEF-BEE1F0B5471A}"/>
    <pc:docChg chg="modSld">
      <pc:chgData name="LEMAIRE LOUHANNE" userId="5627a5b1-9bbd-46af-b0ba-a244e1458bcb" providerId="ADAL" clId="{F98E8B1A-2B12-412B-BFEF-BEE1F0B5471A}" dt="2025-05-15T16:15:55.369" v="2"/>
      <pc:docMkLst>
        <pc:docMk/>
      </pc:docMkLst>
      <pc:sldChg chg="modSp">
        <pc:chgData name="LEMAIRE LOUHANNE" userId="5627a5b1-9bbd-46af-b0ba-a244e1458bcb" providerId="ADAL" clId="{F98E8B1A-2B12-412B-BFEF-BEE1F0B5471A}" dt="2025-05-15T16:15:39.539" v="0"/>
        <pc:sldMkLst>
          <pc:docMk/>
          <pc:sldMk cId="3415608671" sldId="297"/>
        </pc:sldMkLst>
        <pc:picChg chg="mod">
          <ac:chgData name="LEMAIRE LOUHANNE" userId="5627a5b1-9bbd-46af-b0ba-a244e1458bcb" providerId="ADAL" clId="{F98E8B1A-2B12-412B-BFEF-BEE1F0B5471A}" dt="2025-05-15T16:15:39.539" v="0"/>
          <ac:picMkLst>
            <pc:docMk/>
            <pc:sldMk cId="3415608671" sldId="29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F98E8B1A-2B12-412B-BFEF-BEE1F0B5471A}" dt="2025-05-15T16:15:46.952" v="1"/>
        <pc:sldMkLst>
          <pc:docMk/>
          <pc:sldMk cId="4277088505" sldId="312"/>
        </pc:sldMkLst>
        <pc:picChg chg="mod">
          <ac:chgData name="LEMAIRE LOUHANNE" userId="5627a5b1-9bbd-46af-b0ba-a244e1458bcb" providerId="ADAL" clId="{F98E8B1A-2B12-412B-BFEF-BEE1F0B5471A}" dt="2025-05-15T16:15:46.952" v="1"/>
          <ac:picMkLst>
            <pc:docMk/>
            <pc:sldMk cId="4277088505" sldId="312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F98E8B1A-2B12-412B-BFEF-BEE1F0B5471A}" dt="2025-05-15T16:15:55.369" v="2"/>
        <pc:sldMkLst>
          <pc:docMk/>
          <pc:sldMk cId="672501398" sldId="327"/>
        </pc:sldMkLst>
        <pc:picChg chg="mod">
          <ac:chgData name="LEMAIRE LOUHANNE" userId="5627a5b1-9bbd-46af-b0ba-a244e1458bcb" providerId="ADAL" clId="{F98E8B1A-2B12-412B-BFEF-BEE1F0B5471A}" dt="2025-05-15T16:15:55.369" v="2"/>
          <ac:picMkLst>
            <pc:docMk/>
            <pc:sldMk cId="672501398" sldId="327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4723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3358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9180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3819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7692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565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2623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583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31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8550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7165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B4E59-C851-44B1-BB4A-0DF28B36414A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53D99-E801-4203-8267-30D1D6CD75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311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47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30/Diaporama_CE1-Semaine%2030-videoJ2.mp4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1.png"/><Relationship Id="rId4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30/Diaporama_CE1-Semaine%2030-videoJ3.mp4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1.png"/><Relationship Id="rId4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30/Diaporama_CE1-Semaine%2030-videoJ4.mp4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1.png"/><Relationship Id="rId4" Type="http://schemas.openxmlformats.org/officeDocument/2006/relationships/image" Target="../media/image51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66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16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8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46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42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40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71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512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16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01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20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06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424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753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945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56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0071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5789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6462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549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6427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857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18033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30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3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8913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1871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132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538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723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6926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956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132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75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0847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9352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086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92491" y="402154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54231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599256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30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93612" y="9718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5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46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231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465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435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101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34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3747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272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1550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729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877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6506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170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8850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374019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15786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93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0" y="603476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30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9545" y="929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6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20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70139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8115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5041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1905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92243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036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2762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7879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8474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419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7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581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78656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0139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78423" y="458425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10295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9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3692" y="604883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30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93612" y="9999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11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76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24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06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3777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A701F4D-7554-4865-826B-EE46386487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443AAE-AA2C-4611-8052-F56AEC35E491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9AA8DBEB-8526-4526-A7E7-B15037A731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Affichage à l'écran (4:3)</PresentationFormat>
  <Paragraphs>6</Paragraphs>
  <Slides>75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75</vt:i4>
      </vt:variant>
    </vt:vector>
  </HeadingPairs>
  <TitlesOfParts>
    <vt:vector size="7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3</cp:revision>
  <dcterms:created xsi:type="dcterms:W3CDTF">2025-04-16T17:03:10Z</dcterms:created>
  <dcterms:modified xsi:type="dcterms:W3CDTF">2025-05-15T16:15:57Z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