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8C57CD-740E-410A-ADE0-DEC4F9E82E69}" v="3" dt="2025-05-15T13:45:0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microsoft.com/office/2016/11/relationships/changesInfo" Target="changesInfos/changesInfo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presProps" Target="presProps.xml"/><Relationship Id="rId9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9E8C57CD-740E-410A-ADE0-DEC4F9E82E69}"/>
    <pc:docChg chg="modSld">
      <pc:chgData name="LEMAIRE LOUHANNE" userId="5627a5b1-9bbd-46af-b0ba-a244e1458bcb" providerId="ADAL" clId="{9E8C57CD-740E-410A-ADE0-DEC4F9E82E69}" dt="2025-05-15T13:45:07.267" v="2"/>
      <pc:docMkLst>
        <pc:docMk/>
      </pc:docMkLst>
      <pc:sldChg chg="modSp">
        <pc:chgData name="LEMAIRE LOUHANNE" userId="5627a5b1-9bbd-46af-b0ba-a244e1458bcb" providerId="ADAL" clId="{9E8C57CD-740E-410A-ADE0-DEC4F9E82E69}" dt="2025-05-15T13:44:43.623" v="0"/>
        <pc:sldMkLst>
          <pc:docMk/>
          <pc:sldMk cId="2141289792" sldId="304"/>
        </pc:sldMkLst>
        <pc:picChg chg="mod">
          <ac:chgData name="LEMAIRE LOUHANNE" userId="5627a5b1-9bbd-46af-b0ba-a244e1458bcb" providerId="ADAL" clId="{9E8C57CD-740E-410A-ADE0-DEC4F9E82E69}" dt="2025-05-15T13:44:43.623" v="0"/>
          <ac:picMkLst>
            <pc:docMk/>
            <pc:sldMk cId="2141289792" sldId="30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9E8C57CD-740E-410A-ADE0-DEC4F9E82E69}" dt="2025-05-15T13:44:54.287" v="1"/>
        <pc:sldMkLst>
          <pc:docMk/>
          <pc:sldMk cId="3010600812" sldId="321"/>
        </pc:sldMkLst>
        <pc:picChg chg="mod">
          <ac:chgData name="LEMAIRE LOUHANNE" userId="5627a5b1-9bbd-46af-b0ba-a244e1458bcb" providerId="ADAL" clId="{9E8C57CD-740E-410A-ADE0-DEC4F9E82E69}" dt="2025-05-15T13:44:54.287" v="1"/>
          <ac:picMkLst>
            <pc:docMk/>
            <pc:sldMk cId="3010600812" sldId="32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9E8C57CD-740E-410A-ADE0-DEC4F9E82E69}" dt="2025-05-15T13:45:07.267" v="2"/>
        <pc:sldMkLst>
          <pc:docMk/>
          <pc:sldMk cId="2106470600" sldId="338"/>
        </pc:sldMkLst>
        <pc:picChg chg="mod">
          <ac:chgData name="LEMAIRE LOUHANNE" userId="5627a5b1-9bbd-46af-b0ba-a244e1458bcb" providerId="ADAL" clId="{9E8C57CD-740E-410A-ADE0-DEC4F9E82E69}" dt="2025-05-15T13:45:07.267" v="2"/>
          <ac:picMkLst>
            <pc:docMk/>
            <pc:sldMk cId="2106470600" sldId="338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414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258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120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90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24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635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99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092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094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323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17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0F27A-E57E-4144-9654-BA9C3002F39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9BCCC-1B63-45CF-8477-E74176F6C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662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1.xml"/><Relationship Id="rId5" Type="http://schemas.openxmlformats.org/officeDocument/2006/relationships/slide" Target="slide54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/Diaporama_CE1-Semaine%2003-videoJ2.mp4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4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/Diaporama_CE1-Semaine%2003-videoJ3.mp4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6.png"/><Relationship Id="rId4" Type="http://schemas.openxmlformats.org/officeDocument/2006/relationships/image" Target="../media/image54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/Diaporama_CE1-Semaine%2003-videoJ4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6.png"/><Relationship Id="rId4" Type="http://schemas.openxmlformats.org/officeDocument/2006/relationships/image" Target="../media/image60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71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86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01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44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46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78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4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90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4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95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820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94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40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12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02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43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11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68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8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268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21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7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9120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825304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822959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2771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05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500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4987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21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190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3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6830" y="46435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2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258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30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155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36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72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5787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348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494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502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32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51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892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515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897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92491" y="44435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35734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085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9014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74634" y="281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3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9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99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964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292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537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468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911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78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30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198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7354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005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96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169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730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0081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92492" y="44435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5362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0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58733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37342" y="1126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8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92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55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064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330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55280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0906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643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258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0325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2380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48251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4575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78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6474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9642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174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7060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0655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8068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5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9" y="552162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8868" y="13938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68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74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371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D57CD7-FF1C-4A16-810A-BDCDA51442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A395A3-A68E-4447-A558-8DB926B5DDE3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C29B7F18-256C-4213-98E3-F836E7C62D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12</Words>
  <Application>Microsoft Office PowerPoint</Application>
  <PresentationFormat>Affichage à l'écran (4:3)</PresentationFormat>
  <Paragraphs>6</Paragraphs>
  <Slides>86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86</vt:i4>
      </vt:variant>
    </vt:vector>
  </HeadingPairs>
  <TitlesOfParts>
    <vt:vector size="9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7</cp:revision>
  <dcterms:created xsi:type="dcterms:W3CDTF">2025-04-16T07:51:29Z</dcterms:created>
  <dcterms:modified xsi:type="dcterms:W3CDTF">2025-05-15T13:45:17Z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