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AE3EB65-5C5D-43A3-AA87-4D665B353107}" v="3" dt="2025-05-15T13:46:29.8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6" Type="http://schemas.openxmlformats.org/officeDocument/2006/relationships/slide" Target="slides/slide12.xml"/><Relationship Id="rId107" Type="http://schemas.openxmlformats.org/officeDocument/2006/relationships/theme" Target="theme/theme1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tableStyles" Target="tableStyles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6" Type="http://schemas.openxmlformats.org/officeDocument/2006/relationships/viewProps" Target="view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microsoft.com/office/2016/11/relationships/changesInfo" Target="changesInfos/changesInfo1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microsoft.com/office/2015/10/relationships/revisionInfo" Target="revisionInfo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EAE3EB65-5C5D-43A3-AA87-4D665B353107}"/>
    <pc:docChg chg="modSld">
      <pc:chgData name="LEMAIRE LOUHANNE" userId="5627a5b1-9bbd-46af-b0ba-a244e1458bcb" providerId="ADAL" clId="{EAE3EB65-5C5D-43A3-AA87-4D665B353107}" dt="2025-05-15T13:46:29.857" v="2"/>
      <pc:docMkLst>
        <pc:docMk/>
      </pc:docMkLst>
      <pc:sldChg chg="modSp">
        <pc:chgData name="LEMAIRE LOUHANNE" userId="5627a5b1-9bbd-46af-b0ba-a244e1458bcb" providerId="ADAL" clId="{EAE3EB65-5C5D-43A3-AA87-4D665B353107}" dt="2025-05-15T13:46:08.468" v="0"/>
        <pc:sldMkLst>
          <pc:docMk/>
          <pc:sldMk cId="2478940044" sldId="317"/>
        </pc:sldMkLst>
        <pc:picChg chg="mod">
          <ac:chgData name="LEMAIRE LOUHANNE" userId="5627a5b1-9bbd-46af-b0ba-a244e1458bcb" providerId="ADAL" clId="{EAE3EB65-5C5D-43A3-AA87-4D665B353107}" dt="2025-05-15T13:46:08.468" v="0"/>
          <ac:picMkLst>
            <pc:docMk/>
            <pc:sldMk cId="2478940044" sldId="317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EAE3EB65-5C5D-43A3-AA87-4D665B353107}" dt="2025-05-15T13:46:18.923" v="1"/>
        <pc:sldMkLst>
          <pc:docMk/>
          <pc:sldMk cId="4101007444" sldId="334"/>
        </pc:sldMkLst>
        <pc:picChg chg="mod">
          <ac:chgData name="LEMAIRE LOUHANNE" userId="5627a5b1-9bbd-46af-b0ba-a244e1458bcb" providerId="ADAL" clId="{EAE3EB65-5C5D-43A3-AA87-4D665B353107}" dt="2025-05-15T13:46:18.923" v="1"/>
          <ac:picMkLst>
            <pc:docMk/>
            <pc:sldMk cId="4101007444" sldId="334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EAE3EB65-5C5D-43A3-AA87-4D665B353107}" dt="2025-05-15T13:46:29.857" v="2"/>
        <pc:sldMkLst>
          <pc:docMk/>
          <pc:sldMk cId="3881507543" sldId="352"/>
        </pc:sldMkLst>
        <pc:picChg chg="mod">
          <ac:chgData name="LEMAIRE LOUHANNE" userId="5627a5b1-9bbd-46af-b0ba-a244e1458bcb" providerId="ADAL" clId="{EAE3EB65-5C5D-43A3-AA87-4D665B353107}" dt="2025-05-15T13:46:29.857" v="2"/>
          <ac:picMkLst>
            <pc:docMk/>
            <pc:sldMk cId="3881507543" sldId="352"/>
            <ac:picMk id="3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A4A3B-8DAE-4F51-B90C-B4AB629C6CA4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C98D8-BA1A-451F-A6AF-3F0EC5759F3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8454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A4A3B-8DAE-4F51-B90C-B4AB629C6CA4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C98D8-BA1A-451F-A6AF-3F0EC5759F3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5743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A4A3B-8DAE-4F51-B90C-B4AB629C6CA4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C98D8-BA1A-451F-A6AF-3F0EC5759F3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0559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A4A3B-8DAE-4F51-B90C-B4AB629C6CA4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C98D8-BA1A-451F-A6AF-3F0EC5759F3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26285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A4A3B-8DAE-4F51-B90C-B4AB629C6CA4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C98D8-BA1A-451F-A6AF-3F0EC5759F3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917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A4A3B-8DAE-4F51-B90C-B4AB629C6CA4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C98D8-BA1A-451F-A6AF-3F0EC5759F3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0418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A4A3B-8DAE-4F51-B90C-B4AB629C6CA4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C98D8-BA1A-451F-A6AF-3F0EC5759F3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8915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A4A3B-8DAE-4F51-B90C-B4AB629C6CA4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C98D8-BA1A-451F-A6AF-3F0EC5759F3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283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A4A3B-8DAE-4F51-B90C-B4AB629C6CA4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C98D8-BA1A-451F-A6AF-3F0EC5759F3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48887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A4A3B-8DAE-4F51-B90C-B4AB629C6CA4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C98D8-BA1A-451F-A6AF-3F0EC5759F3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7988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A4A3B-8DAE-4F51-B90C-B4AB629C6CA4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C98D8-BA1A-451F-A6AF-3F0EC5759F3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4450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EA4A3B-8DAE-4F51-B90C-B4AB629C6CA4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9C98D8-BA1A-451F-A6AF-3F0EC5759F3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2017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84.xml"/><Relationship Id="rId5" Type="http://schemas.openxmlformats.org/officeDocument/2006/relationships/slide" Target="slide67.xml"/><Relationship Id="rId4" Type="http://schemas.openxmlformats.org/officeDocument/2006/relationships/slide" Target="slide4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4/Diaporama_CE1-Semaine%2004-videoJ2.mp4" TargetMode="Externa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1.png"/><Relationship Id="rId4" Type="http://schemas.openxmlformats.org/officeDocument/2006/relationships/image" Target="../media/image50.jpe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4/Diaporama_CE1-Semaine%2004-videoJ3.mp4" TargetMode="External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41.png"/><Relationship Id="rId4" Type="http://schemas.openxmlformats.org/officeDocument/2006/relationships/image" Target="../media/image58.jpe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4/Diaporama_CE1-Semaine%2004-videoJ4.mp4" TargetMode="External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41.png"/><Relationship Id="rId4" Type="http://schemas.openxmlformats.org/officeDocument/2006/relationships/image" Target="../media/image6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2992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493734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71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7263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8027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9807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3185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5961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5404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1252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8169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5067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6945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1804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4132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5387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2082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6378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1202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3474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1342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9627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332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>
            <a:hlinkClick r:id="rId3" action="ppaction://hlinksldjump"/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hlinkClick r:id="rId4" action="ppaction://hlinksldjump"/>
          </p:cNvPr>
          <p:cNvSpPr/>
          <p:nvPr/>
        </p:nvSpPr>
        <p:spPr>
          <a:xfrm>
            <a:off x="759656" y="2968283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759656" y="3528645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6" action="ppaction://hlinksldjump"/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13787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92288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3264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0424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21372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50117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57213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97705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75819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62907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9960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23745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4_J1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81071" y="58533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102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33521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55191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7684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68436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40149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98677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26283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49096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9336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97537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29091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57761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6888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91284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97264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58042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46748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94902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36749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5076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9334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94862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94004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64356" y="416223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2009886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815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4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49624" y="6082699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4_J2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51409" y="102811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43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2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4216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14213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40315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45454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8792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9262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1302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22925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40475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21784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64643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30340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03748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61774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1819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007444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64356" y="388087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4200142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58644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43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1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49624" y="6082699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4_J3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81071" y="12672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929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8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4800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36267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88448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099740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448765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517217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009281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67374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3951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357356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038778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62706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589485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594092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265192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828317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507543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64356" y="416222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2155897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561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9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49624" y="6082699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4_J4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82597" y="122506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706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9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2992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3D478F0-22A5-485B-ABF3-1DB76BD7A62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F1A4C88-4003-49A7-8A99-508E7D8CD714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3.xml><?xml version="1.0" encoding="utf-8"?>
<ds:datastoreItem xmlns:ds="http://schemas.openxmlformats.org/officeDocument/2006/customXml" ds:itemID="{6458F5A6-E988-4135-9362-8342E6C808D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12</Words>
  <Application>Microsoft Office PowerPoint</Application>
  <PresentationFormat>Affichage à l'écran (4:3)</PresentationFormat>
  <Paragraphs>6</Paragraphs>
  <Slides>100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100</vt:i4>
      </vt:variant>
    </vt:vector>
  </HeadingPairs>
  <TitlesOfParts>
    <vt:vector size="104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Greg</dc:creator>
  <cp:lastModifiedBy>LEMAIRE LOUHANNE</cp:lastModifiedBy>
  <cp:revision>4</cp:revision>
  <dcterms:created xsi:type="dcterms:W3CDTF">2025-04-16T14:43:18Z</dcterms:created>
  <dcterms:modified xsi:type="dcterms:W3CDTF">2025-05-15T13:46:29Z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