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  <p:sldId id="375" r:id="rId123"/>
    <p:sldId id="376" r:id="rId124"/>
    <p:sldId id="377" r:id="rId125"/>
    <p:sldId id="378" r:id="rId126"/>
    <p:sldId id="379" r:id="rId127"/>
    <p:sldId id="380" r:id="rId128"/>
    <p:sldId id="381" r:id="rId129"/>
    <p:sldId id="382" r:id="rId130"/>
    <p:sldId id="383" r:id="rId131"/>
    <p:sldId id="384" r:id="rId132"/>
    <p:sldId id="385" r:id="rId133"/>
    <p:sldId id="386" r:id="rId134"/>
    <p:sldId id="387" r:id="rId135"/>
    <p:sldId id="388" r:id="rId136"/>
    <p:sldId id="389" r:id="rId137"/>
    <p:sldId id="390" r:id="rId138"/>
    <p:sldId id="391" r:id="rId139"/>
    <p:sldId id="392" r:id="rId140"/>
    <p:sldId id="393" r:id="rId141"/>
    <p:sldId id="394" r:id="rId142"/>
    <p:sldId id="395" r:id="rId143"/>
    <p:sldId id="396" r:id="rId144"/>
    <p:sldId id="397" r:id="rId145"/>
    <p:sldId id="398" r:id="rId146"/>
    <p:sldId id="399" r:id="rId147"/>
    <p:sldId id="400" r:id="rId148"/>
    <p:sldId id="401" r:id="rId149"/>
    <p:sldId id="402" r:id="rId150"/>
    <p:sldId id="403" r:id="rId151"/>
    <p:sldId id="404" r:id="rId152"/>
    <p:sldId id="405" r:id="rId153"/>
    <p:sldId id="406" r:id="rId154"/>
    <p:sldId id="407" r:id="rId155"/>
    <p:sldId id="408" r:id="rId156"/>
    <p:sldId id="409" r:id="rId157"/>
    <p:sldId id="410" r:id="rId158"/>
    <p:sldId id="411" r:id="rId159"/>
    <p:sldId id="412" r:id="rId160"/>
    <p:sldId id="413" r:id="rId161"/>
    <p:sldId id="414" r:id="rId162"/>
    <p:sldId id="415" r:id="rId163"/>
    <p:sldId id="416" r:id="rId164"/>
    <p:sldId id="417" r:id="rId165"/>
    <p:sldId id="418" r:id="rId166"/>
    <p:sldId id="419" r:id="rId167"/>
    <p:sldId id="420" r:id="rId168"/>
    <p:sldId id="421" r:id="rId169"/>
    <p:sldId id="422" r:id="rId170"/>
    <p:sldId id="423" r:id="rId171"/>
    <p:sldId id="424" r:id="rId172"/>
    <p:sldId id="425" r:id="rId173"/>
    <p:sldId id="426" r:id="rId174"/>
    <p:sldId id="427" r:id="rId175"/>
    <p:sldId id="428" r:id="rId176"/>
    <p:sldId id="429" r:id="rId177"/>
    <p:sldId id="430" r:id="rId178"/>
    <p:sldId id="431" r:id="rId179"/>
    <p:sldId id="432" r:id="rId180"/>
    <p:sldId id="433" r:id="rId181"/>
    <p:sldId id="434" r:id="rId182"/>
    <p:sldId id="435" r:id="rId183"/>
    <p:sldId id="436" r:id="rId184"/>
    <p:sldId id="437" r:id="rId185"/>
    <p:sldId id="438" r:id="rId186"/>
    <p:sldId id="439" r:id="rId187"/>
    <p:sldId id="440" r:id="rId188"/>
    <p:sldId id="441" r:id="rId189"/>
    <p:sldId id="442" r:id="rId190"/>
    <p:sldId id="443" r:id="rId191"/>
    <p:sldId id="444" r:id="rId192"/>
    <p:sldId id="445" r:id="rId193"/>
    <p:sldId id="446" r:id="rId194"/>
    <p:sldId id="447" r:id="rId195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05A44E9-2A98-4CFC-805C-AD9D11C74136}" v="7" dt="2025-05-15T16:18:47.24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63" Type="http://schemas.openxmlformats.org/officeDocument/2006/relationships/slide" Target="slides/slide59.xml"/><Relationship Id="rId84" Type="http://schemas.openxmlformats.org/officeDocument/2006/relationships/slide" Target="slides/slide80.xml"/><Relationship Id="rId138" Type="http://schemas.openxmlformats.org/officeDocument/2006/relationships/slide" Target="slides/slide134.xml"/><Relationship Id="rId159" Type="http://schemas.openxmlformats.org/officeDocument/2006/relationships/slide" Target="slides/slide155.xml"/><Relationship Id="rId170" Type="http://schemas.openxmlformats.org/officeDocument/2006/relationships/slide" Target="slides/slide166.xml"/><Relationship Id="rId191" Type="http://schemas.openxmlformats.org/officeDocument/2006/relationships/slide" Target="slides/slide187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53" Type="http://schemas.openxmlformats.org/officeDocument/2006/relationships/slide" Target="slides/slide49.xml"/><Relationship Id="rId74" Type="http://schemas.openxmlformats.org/officeDocument/2006/relationships/slide" Target="slides/slide70.xml"/><Relationship Id="rId128" Type="http://schemas.openxmlformats.org/officeDocument/2006/relationships/slide" Target="slides/slide124.xml"/><Relationship Id="rId149" Type="http://schemas.openxmlformats.org/officeDocument/2006/relationships/slide" Target="slides/slide145.xml"/><Relationship Id="rId5" Type="http://schemas.openxmlformats.org/officeDocument/2006/relationships/slide" Target="slides/slide1.xml"/><Relationship Id="rId95" Type="http://schemas.openxmlformats.org/officeDocument/2006/relationships/slide" Target="slides/slide91.xml"/><Relationship Id="rId160" Type="http://schemas.openxmlformats.org/officeDocument/2006/relationships/slide" Target="slides/slide156.xml"/><Relationship Id="rId181" Type="http://schemas.openxmlformats.org/officeDocument/2006/relationships/slide" Target="slides/slide177.xml"/><Relationship Id="rId22" Type="http://schemas.openxmlformats.org/officeDocument/2006/relationships/slide" Target="slides/slide18.xml"/><Relationship Id="rId43" Type="http://schemas.openxmlformats.org/officeDocument/2006/relationships/slide" Target="slides/slide39.xml"/><Relationship Id="rId64" Type="http://schemas.openxmlformats.org/officeDocument/2006/relationships/slide" Target="slides/slide60.xml"/><Relationship Id="rId118" Type="http://schemas.openxmlformats.org/officeDocument/2006/relationships/slide" Target="slides/slide114.xml"/><Relationship Id="rId139" Type="http://schemas.openxmlformats.org/officeDocument/2006/relationships/slide" Target="slides/slide135.xml"/><Relationship Id="rId85" Type="http://schemas.openxmlformats.org/officeDocument/2006/relationships/slide" Target="slides/slide81.xml"/><Relationship Id="rId150" Type="http://schemas.openxmlformats.org/officeDocument/2006/relationships/slide" Target="slides/slide146.xml"/><Relationship Id="rId171" Type="http://schemas.openxmlformats.org/officeDocument/2006/relationships/slide" Target="slides/slide167.xml"/><Relationship Id="rId192" Type="http://schemas.openxmlformats.org/officeDocument/2006/relationships/slide" Target="slides/slide188.xml"/><Relationship Id="rId12" Type="http://schemas.openxmlformats.org/officeDocument/2006/relationships/slide" Target="slides/slide8.xml"/><Relationship Id="rId33" Type="http://schemas.openxmlformats.org/officeDocument/2006/relationships/slide" Target="slides/slide29.xml"/><Relationship Id="rId108" Type="http://schemas.openxmlformats.org/officeDocument/2006/relationships/slide" Target="slides/slide104.xml"/><Relationship Id="rId129" Type="http://schemas.openxmlformats.org/officeDocument/2006/relationships/slide" Target="slides/slide125.xml"/><Relationship Id="rId54" Type="http://schemas.openxmlformats.org/officeDocument/2006/relationships/slide" Target="slides/slide50.xml"/><Relationship Id="rId75" Type="http://schemas.openxmlformats.org/officeDocument/2006/relationships/slide" Target="slides/slide71.xml"/><Relationship Id="rId96" Type="http://schemas.openxmlformats.org/officeDocument/2006/relationships/slide" Target="slides/slide92.xml"/><Relationship Id="rId140" Type="http://schemas.openxmlformats.org/officeDocument/2006/relationships/slide" Target="slides/slide136.xml"/><Relationship Id="rId161" Type="http://schemas.openxmlformats.org/officeDocument/2006/relationships/slide" Target="slides/slide157.xml"/><Relationship Id="rId182" Type="http://schemas.openxmlformats.org/officeDocument/2006/relationships/slide" Target="slides/slide178.xml"/><Relationship Id="rId6" Type="http://schemas.openxmlformats.org/officeDocument/2006/relationships/slide" Target="slides/slide2.xml"/><Relationship Id="rId23" Type="http://schemas.openxmlformats.org/officeDocument/2006/relationships/slide" Target="slides/slide19.xml"/><Relationship Id="rId119" Type="http://schemas.openxmlformats.org/officeDocument/2006/relationships/slide" Target="slides/slide115.xml"/><Relationship Id="rId44" Type="http://schemas.openxmlformats.org/officeDocument/2006/relationships/slide" Target="slides/slide40.xml"/><Relationship Id="rId65" Type="http://schemas.openxmlformats.org/officeDocument/2006/relationships/slide" Target="slides/slide61.xml"/><Relationship Id="rId86" Type="http://schemas.openxmlformats.org/officeDocument/2006/relationships/slide" Target="slides/slide82.xml"/><Relationship Id="rId130" Type="http://schemas.openxmlformats.org/officeDocument/2006/relationships/slide" Target="slides/slide126.xml"/><Relationship Id="rId151" Type="http://schemas.openxmlformats.org/officeDocument/2006/relationships/slide" Target="slides/slide147.xml"/><Relationship Id="rId172" Type="http://schemas.openxmlformats.org/officeDocument/2006/relationships/slide" Target="slides/slide168.xml"/><Relationship Id="rId193" Type="http://schemas.openxmlformats.org/officeDocument/2006/relationships/slide" Target="slides/slide189.xml"/><Relationship Id="rId13" Type="http://schemas.openxmlformats.org/officeDocument/2006/relationships/slide" Target="slides/slide9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20" Type="http://schemas.openxmlformats.org/officeDocument/2006/relationships/slide" Target="slides/slide116.xml"/><Relationship Id="rId141" Type="http://schemas.openxmlformats.org/officeDocument/2006/relationships/slide" Target="slides/slide137.xml"/><Relationship Id="rId7" Type="http://schemas.openxmlformats.org/officeDocument/2006/relationships/slide" Target="slides/slide3.xml"/><Relationship Id="rId162" Type="http://schemas.openxmlformats.org/officeDocument/2006/relationships/slide" Target="slides/slide158.xml"/><Relationship Id="rId183" Type="http://schemas.openxmlformats.org/officeDocument/2006/relationships/slide" Target="slides/slide179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slide" Target="slides/slide111.xml"/><Relationship Id="rId131" Type="http://schemas.openxmlformats.org/officeDocument/2006/relationships/slide" Target="slides/slide127.xml"/><Relationship Id="rId136" Type="http://schemas.openxmlformats.org/officeDocument/2006/relationships/slide" Target="slides/slide132.xml"/><Relationship Id="rId157" Type="http://schemas.openxmlformats.org/officeDocument/2006/relationships/slide" Target="slides/slide153.xml"/><Relationship Id="rId178" Type="http://schemas.openxmlformats.org/officeDocument/2006/relationships/slide" Target="slides/slide174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52" Type="http://schemas.openxmlformats.org/officeDocument/2006/relationships/slide" Target="slides/slide148.xml"/><Relationship Id="rId173" Type="http://schemas.openxmlformats.org/officeDocument/2006/relationships/slide" Target="slides/slide169.xml"/><Relationship Id="rId194" Type="http://schemas.openxmlformats.org/officeDocument/2006/relationships/slide" Target="slides/slide190.xml"/><Relationship Id="rId199" Type="http://schemas.openxmlformats.org/officeDocument/2006/relationships/tableStyles" Target="tableStyles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126" Type="http://schemas.openxmlformats.org/officeDocument/2006/relationships/slide" Target="slides/slide122.xml"/><Relationship Id="rId147" Type="http://schemas.openxmlformats.org/officeDocument/2006/relationships/slide" Target="slides/slide143.xml"/><Relationship Id="rId168" Type="http://schemas.openxmlformats.org/officeDocument/2006/relationships/slide" Target="slides/slide164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142" Type="http://schemas.openxmlformats.org/officeDocument/2006/relationships/slide" Target="slides/slide138.xml"/><Relationship Id="rId163" Type="http://schemas.openxmlformats.org/officeDocument/2006/relationships/slide" Target="slides/slide159.xml"/><Relationship Id="rId184" Type="http://schemas.openxmlformats.org/officeDocument/2006/relationships/slide" Target="slides/slide180.xml"/><Relationship Id="rId189" Type="http://schemas.openxmlformats.org/officeDocument/2006/relationships/slide" Target="slides/slide185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116" Type="http://schemas.openxmlformats.org/officeDocument/2006/relationships/slide" Target="slides/slide112.xml"/><Relationship Id="rId137" Type="http://schemas.openxmlformats.org/officeDocument/2006/relationships/slide" Target="slides/slide133.xml"/><Relationship Id="rId158" Type="http://schemas.openxmlformats.org/officeDocument/2006/relationships/slide" Target="slides/slide154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32" Type="http://schemas.openxmlformats.org/officeDocument/2006/relationships/slide" Target="slides/slide128.xml"/><Relationship Id="rId153" Type="http://schemas.openxmlformats.org/officeDocument/2006/relationships/slide" Target="slides/slide149.xml"/><Relationship Id="rId174" Type="http://schemas.openxmlformats.org/officeDocument/2006/relationships/slide" Target="slides/slide170.xml"/><Relationship Id="rId179" Type="http://schemas.openxmlformats.org/officeDocument/2006/relationships/slide" Target="slides/slide175.xml"/><Relationship Id="rId195" Type="http://schemas.openxmlformats.org/officeDocument/2006/relationships/slide" Target="slides/slide191.xml"/><Relationship Id="rId190" Type="http://schemas.openxmlformats.org/officeDocument/2006/relationships/slide" Target="slides/slide186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27" Type="http://schemas.openxmlformats.org/officeDocument/2006/relationships/slide" Target="slides/slide12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52" Type="http://schemas.openxmlformats.org/officeDocument/2006/relationships/slide" Target="slides/slide48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143" Type="http://schemas.openxmlformats.org/officeDocument/2006/relationships/slide" Target="slides/slide139.xml"/><Relationship Id="rId148" Type="http://schemas.openxmlformats.org/officeDocument/2006/relationships/slide" Target="slides/slide144.xml"/><Relationship Id="rId164" Type="http://schemas.openxmlformats.org/officeDocument/2006/relationships/slide" Target="slides/slide160.xml"/><Relationship Id="rId169" Type="http://schemas.openxmlformats.org/officeDocument/2006/relationships/slide" Target="slides/slide165.xml"/><Relationship Id="rId185" Type="http://schemas.openxmlformats.org/officeDocument/2006/relationships/slide" Target="slides/slide18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80" Type="http://schemas.openxmlformats.org/officeDocument/2006/relationships/slide" Target="slides/slide176.xml"/><Relationship Id="rId26" Type="http://schemas.openxmlformats.org/officeDocument/2006/relationships/slide" Target="slides/slide22.xml"/><Relationship Id="rId47" Type="http://schemas.openxmlformats.org/officeDocument/2006/relationships/slide" Target="slides/slide43.xml"/><Relationship Id="rId68" Type="http://schemas.openxmlformats.org/officeDocument/2006/relationships/slide" Target="slides/slide64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33" Type="http://schemas.openxmlformats.org/officeDocument/2006/relationships/slide" Target="slides/slide129.xml"/><Relationship Id="rId154" Type="http://schemas.openxmlformats.org/officeDocument/2006/relationships/slide" Target="slides/slide150.xml"/><Relationship Id="rId175" Type="http://schemas.openxmlformats.org/officeDocument/2006/relationships/slide" Target="slides/slide171.xml"/><Relationship Id="rId196" Type="http://schemas.openxmlformats.org/officeDocument/2006/relationships/presProps" Target="presProps.xml"/><Relationship Id="rId200" Type="http://schemas.microsoft.com/office/2016/11/relationships/changesInfo" Target="changesInfos/changesInfo1.xml"/><Relationship Id="rId16" Type="http://schemas.openxmlformats.org/officeDocument/2006/relationships/slide" Target="slides/slide12.xml"/><Relationship Id="rId37" Type="http://schemas.openxmlformats.org/officeDocument/2006/relationships/slide" Target="slides/slide33.xml"/><Relationship Id="rId58" Type="http://schemas.openxmlformats.org/officeDocument/2006/relationships/slide" Target="slides/slide54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44" Type="http://schemas.openxmlformats.org/officeDocument/2006/relationships/slide" Target="slides/slide140.xml"/><Relationship Id="rId90" Type="http://schemas.openxmlformats.org/officeDocument/2006/relationships/slide" Target="slides/slide86.xml"/><Relationship Id="rId165" Type="http://schemas.openxmlformats.org/officeDocument/2006/relationships/slide" Target="slides/slide161.xml"/><Relationship Id="rId186" Type="http://schemas.openxmlformats.org/officeDocument/2006/relationships/slide" Target="slides/slide182.xml"/><Relationship Id="rId27" Type="http://schemas.openxmlformats.org/officeDocument/2006/relationships/slide" Target="slides/slide23.xml"/><Relationship Id="rId48" Type="http://schemas.openxmlformats.org/officeDocument/2006/relationships/slide" Target="slides/slide44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34" Type="http://schemas.openxmlformats.org/officeDocument/2006/relationships/slide" Target="slides/slide130.xml"/><Relationship Id="rId80" Type="http://schemas.openxmlformats.org/officeDocument/2006/relationships/slide" Target="slides/slide76.xml"/><Relationship Id="rId155" Type="http://schemas.openxmlformats.org/officeDocument/2006/relationships/slide" Target="slides/slide151.xml"/><Relationship Id="rId176" Type="http://schemas.openxmlformats.org/officeDocument/2006/relationships/slide" Target="slides/slide172.xml"/><Relationship Id="rId197" Type="http://schemas.openxmlformats.org/officeDocument/2006/relationships/viewProps" Target="viewProps.xml"/><Relationship Id="rId201" Type="http://schemas.microsoft.com/office/2015/10/relationships/revisionInfo" Target="revisionInfo.xml"/><Relationship Id="rId17" Type="http://schemas.openxmlformats.org/officeDocument/2006/relationships/slide" Target="slides/slide13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24" Type="http://schemas.openxmlformats.org/officeDocument/2006/relationships/slide" Target="slides/slide120.xml"/><Relationship Id="rId70" Type="http://schemas.openxmlformats.org/officeDocument/2006/relationships/slide" Target="slides/slide66.xml"/><Relationship Id="rId91" Type="http://schemas.openxmlformats.org/officeDocument/2006/relationships/slide" Target="slides/slide87.xml"/><Relationship Id="rId145" Type="http://schemas.openxmlformats.org/officeDocument/2006/relationships/slide" Target="slides/slide141.xml"/><Relationship Id="rId166" Type="http://schemas.openxmlformats.org/officeDocument/2006/relationships/slide" Target="slides/slide162.xml"/><Relationship Id="rId187" Type="http://schemas.openxmlformats.org/officeDocument/2006/relationships/slide" Target="slides/slide183.xml"/><Relationship Id="rId1" Type="http://schemas.openxmlformats.org/officeDocument/2006/relationships/customXml" Target="../customXml/item1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slide" Target="slides/slide110.xml"/><Relationship Id="rId60" Type="http://schemas.openxmlformats.org/officeDocument/2006/relationships/slide" Target="slides/slide56.xml"/><Relationship Id="rId81" Type="http://schemas.openxmlformats.org/officeDocument/2006/relationships/slide" Target="slides/slide77.xml"/><Relationship Id="rId135" Type="http://schemas.openxmlformats.org/officeDocument/2006/relationships/slide" Target="slides/slide131.xml"/><Relationship Id="rId156" Type="http://schemas.openxmlformats.org/officeDocument/2006/relationships/slide" Target="slides/slide152.xml"/><Relationship Id="rId177" Type="http://schemas.openxmlformats.org/officeDocument/2006/relationships/slide" Target="slides/slide173.xml"/><Relationship Id="rId198" Type="http://schemas.openxmlformats.org/officeDocument/2006/relationships/theme" Target="theme/theme1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50" Type="http://schemas.openxmlformats.org/officeDocument/2006/relationships/slide" Target="slides/slide46.xml"/><Relationship Id="rId104" Type="http://schemas.openxmlformats.org/officeDocument/2006/relationships/slide" Target="slides/slide100.xml"/><Relationship Id="rId125" Type="http://schemas.openxmlformats.org/officeDocument/2006/relationships/slide" Target="slides/slide121.xml"/><Relationship Id="rId146" Type="http://schemas.openxmlformats.org/officeDocument/2006/relationships/slide" Target="slides/slide142.xml"/><Relationship Id="rId167" Type="http://schemas.openxmlformats.org/officeDocument/2006/relationships/slide" Target="slides/slide163.xml"/><Relationship Id="rId188" Type="http://schemas.openxmlformats.org/officeDocument/2006/relationships/slide" Target="slides/slide184.xml"/><Relationship Id="rId71" Type="http://schemas.openxmlformats.org/officeDocument/2006/relationships/slide" Target="slides/slide67.xml"/><Relationship Id="rId92" Type="http://schemas.openxmlformats.org/officeDocument/2006/relationships/slide" Target="slides/slide8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MAIRE LOUHANNE" userId="5627a5b1-9bbd-46af-b0ba-a244e1458bcb" providerId="ADAL" clId="{C05A44E9-2A98-4CFC-805C-AD9D11C74136}"/>
    <pc:docChg chg="modSld">
      <pc:chgData name="LEMAIRE LOUHANNE" userId="5627a5b1-9bbd-46af-b0ba-a244e1458bcb" providerId="ADAL" clId="{C05A44E9-2A98-4CFC-805C-AD9D11C74136}" dt="2025-05-15T16:18:47.249" v="6"/>
      <pc:docMkLst>
        <pc:docMk/>
      </pc:docMkLst>
      <pc:sldChg chg="modSp">
        <pc:chgData name="LEMAIRE LOUHANNE" userId="5627a5b1-9bbd-46af-b0ba-a244e1458bcb" providerId="ADAL" clId="{C05A44E9-2A98-4CFC-805C-AD9D11C74136}" dt="2025-05-15T13:46:54.480" v="0"/>
        <pc:sldMkLst>
          <pc:docMk/>
          <pc:sldMk cId="4214238153" sldId="268"/>
        </pc:sldMkLst>
        <pc:picChg chg="mod">
          <ac:chgData name="LEMAIRE LOUHANNE" userId="5627a5b1-9bbd-46af-b0ba-a244e1458bcb" providerId="ADAL" clId="{C05A44E9-2A98-4CFC-805C-AD9D11C74136}" dt="2025-05-15T13:46:54.480" v="0"/>
          <ac:picMkLst>
            <pc:docMk/>
            <pc:sldMk cId="4214238153" sldId="268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C05A44E9-2A98-4CFC-805C-AD9D11C74136}" dt="2025-05-15T13:47:17.287" v="1"/>
        <pc:sldMkLst>
          <pc:docMk/>
          <pc:sldMk cId="3357309997" sldId="311"/>
        </pc:sldMkLst>
        <pc:picChg chg="mod">
          <ac:chgData name="LEMAIRE LOUHANNE" userId="5627a5b1-9bbd-46af-b0ba-a244e1458bcb" providerId="ADAL" clId="{C05A44E9-2A98-4CFC-805C-AD9D11C74136}" dt="2025-05-15T13:47:17.287" v="1"/>
          <ac:picMkLst>
            <pc:docMk/>
            <pc:sldMk cId="3357309997" sldId="311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C05A44E9-2A98-4CFC-805C-AD9D11C74136}" dt="2025-05-15T16:18:13.968" v="5"/>
        <pc:sldMkLst>
          <pc:docMk/>
          <pc:sldMk cId="1735763716" sldId="349"/>
        </pc:sldMkLst>
        <pc:picChg chg="mod">
          <ac:chgData name="LEMAIRE LOUHANNE" userId="5627a5b1-9bbd-46af-b0ba-a244e1458bcb" providerId="ADAL" clId="{C05A44E9-2A98-4CFC-805C-AD9D11C74136}" dt="2025-05-15T16:18:13.968" v="5"/>
          <ac:picMkLst>
            <pc:docMk/>
            <pc:sldMk cId="1735763716" sldId="349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C05A44E9-2A98-4CFC-805C-AD9D11C74136}" dt="2025-05-15T13:48:21.568" v="2"/>
        <pc:sldMkLst>
          <pc:docMk/>
          <pc:sldMk cId="4174397324" sldId="358"/>
        </pc:sldMkLst>
        <pc:picChg chg="mod">
          <ac:chgData name="LEMAIRE LOUHANNE" userId="5627a5b1-9bbd-46af-b0ba-a244e1458bcb" providerId="ADAL" clId="{C05A44E9-2A98-4CFC-805C-AD9D11C74136}" dt="2025-05-15T13:48:21.568" v="2"/>
          <ac:picMkLst>
            <pc:docMk/>
            <pc:sldMk cId="4174397324" sldId="358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C05A44E9-2A98-4CFC-805C-AD9D11C74136}" dt="2025-05-15T16:18:47.249" v="6"/>
        <pc:sldMkLst>
          <pc:docMk/>
          <pc:sldMk cId="985210673" sldId="396"/>
        </pc:sldMkLst>
        <pc:picChg chg="mod">
          <ac:chgData name="LEMAIRE LOUHANNE" userId="5627a5b1-9bbd-46af-b0ba-a244e1458bcb" providerId="ADAL" clId="{C05A44E9-2A98-4CFC-805C-AD9D11C74136}" dt="2025-05-15T16:18:47.249" v="6"/>
          <ac:picMkLst>
            <pc:docMk/>
            <pc:sldMk cId="985210673" sldId="396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C05A44E9-2A98-4CFC-805C-AD9D11C74136}" dt="2025-05-15T13:48:58.858" v="3"/>
        <pc:sldMkLst>
          <pc:docMk/>
          <pc:sldMk cId="3672055237" sldId="405"/>
        </pc:sldMkLst>
        <pc:picChg chg="mod">
          <ac:chgData name="LEMAIRE LOUHANNE" userId="5627a5b1-9bbd-46af-b0ba-a244e1458bcb" providerId="ADAL" clId="{C05A44E9-2A98-4CFC-805C-AD9D11C74136}" dt="2025-05-15T13:48:58.858" v="3"/>
          <ac:picMkLst>
            <pc:docMk/>
            <pc:sldMk cId="3672055237" sldId="405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C05A44E9-2A98-4CFC-805C-AD9D11C74136}" dt="2025-05-15T13:49:18.179" v="4"/>
        <pc:sldMkLst>
          <pc:docMk/>
          <pc:sldMk cId="1434584705" sldId="443"/>
        </pc:sldMkLst>
        <pc:picChg chg="mod">
          <ac:chgData name="LEMAIRE LOUHANNE" userId="5627a5b1-9bbd-46af-b0ba-a244e1458bcb" providerId="ADAL" clId="{C05A44E9-2A98-4CFC-805C-AD9D11C74136}" dt="2025-05-15T13:49:18.179" v="4"/>
          <ac:picMkLst>
            <pc:docMk/>
            <pc:sldMk cId="1434584705" sldId="443"/>
            <ac:picMk id="3" creationId="{00000000-0000-0000-0000-00000000000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0EFDD-4EC6-4909-A625-62E13B01CE49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A9123-E3A1-4857-8F8F-817ED53E79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408643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0EFDD-4EC6-4909-A625-62E13B01CE49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A9123-E3A1-4857-8F8F-817ED53E79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20568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0EFDD-4EC6-4909-A625-62E13B01CE49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A9123-E3A1-4857-8F8F-817ED53E79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054607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0EFDD-4EC6-4909-A625-62E13B01CE49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A9123-E3A1-4857-8F8F-817ED53E79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74623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0EFDD-4EC6-4909-A625-62E13B01CE49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A9123-E3A1-4857-8F8F-817ED53E79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1873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0EFDD-4EC6-4909-A625-62E13B01CE49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A9123-E3A1-4857-8F8F-817ED53E79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800280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0EFDD-4EC6-4909-A625-62E13B01CE49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A9123-E3A1-4857-8F8F-817ED53E79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59624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0EFDD-4EC6-4909-A625-62E13B01CE49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A9123-E3A1-4857-8F8F-817ED53E79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926307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0EFDD-4EC6-4909-A625-62E13B01CE49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A9123-E3A1-4857-8F8F-817ED53E79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04230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0EFDD-4EC6-4909-A625-62E13B01CE49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A9123-E3A1-4857-8F8F-817ED53E79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21145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0EFDD-4EC6-4909-A625-62E13B01CE49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A9123-E3A1-4857-8F8F-817ED53E79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35595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60EFDD-4EC6-4909-A625-62E13B01CE49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9A9123-E3A1-4857-8F8F-817ED53E79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61115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5/Diaporama_CE1-Semaine%2005-drill%20J%203.mp4" TargetMode="External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5/Diaporama_CE1-Semaine%2005-drill%20J%201.mp4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jpe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jpeg"/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5/Diaporama_CE1-Semaine%2005-videoJ3.mp4" TargetMode="External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52.png"/><Relationship Id="rId4" Type="http://schemas.openxmlformats.org/officeDocument/2006/relationships/image" Target="../media/image132.jpeg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5/Diaporama_CE1-Semaine%2005-drill%20J%204.mp4" TargetMode="External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jpeg"/><Relationship Id="rId1" Type="http://schemas.openxmlformats.org/officeDocument/2006/relationships/slideLayout" Target="../slideLayouts/slideLayout7.xml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7.xml"/></Relationships>
</file>

<file path=ppt/slides/_rels/slide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/Relationships>
</file>

<file path=ppt/slides/_rels/slide187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5/Diaporama_CE1-Semaine%2005-videoJ4.mp4" TargetMode="External"/><Relationship Id="rId2" Type="http://schemas.openxmlformats.org/officeDocument/2006/relationships/image" Target="../media/image1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jpeg"/><Relationship Id="rId1" Type="http://schemas.openxmlformats.org/officeDocument/2006/relationships/slideLayout" Target="../slideLayouts/slideLayout7.xml"/></Relationships>
</file>

<file path=ppt/slides/_rels/slide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52.png"/><Relationship Id="rId4" Type="http://schemas.openxmlformats.org/officeDocument/2006/relationships/image" Target="../media/image140.jpeg"/></Relationships>
</file>

<file path=ppt/slides/_rels/slide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146.xml"/><Relationship Id="rId5" Type="http://schemas.openxmlformats.org/officeDocument/2006/relationships/slide" Target="slide99.xml"/><Relationship Id="rId4" Type="http://schemas.openxmlformats.org/officeDocument/2006/relationships/slide" Target="slide5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2.png"/><Relationship Id="rId4" Type="http://schemas.openxmlformats.org/officeDocument/2006/relationships/image" Target="../media/image51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5/Diaporama_CE1-Semaine%2005-drill%20J%202.mp4" TargetMode="External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5/Diaporama_CE1-Semaine%2005-videoJ2.mp4" TargetMode="External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52.png"/><Relationship Id="rId4" Type="http://schemas.openxmlformats.org/officeDocument/2006/relationships/image" Target="../media/image98.jpeg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6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319728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484155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44405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6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397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890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616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274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852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231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26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58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438512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35556" y="232871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2891024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231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0"/>
    </mc:Choice>
    <mc:Fallback xmlns="">
      <p:transition spd="slow" advClick="0" advTm="40000"/>
    </mc:Fallback>
  </mc:AlternateContent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001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365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894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986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824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305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612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35556" y="232871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3773677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6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238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409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0"/>
    </mc:Choice>
    <mc:Fallback xmlns="">
      <p:transition spd="slow" advClick="0" advTm="40000"/>
    </mc:Fallback>
  </mc:AlternateContent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86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96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901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908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362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028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418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35556" y="232871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1148330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396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0"/>
    </mc:Choice>
    <mc:Fallback xmlns="">
      <p:transition spd="slow" advClick="0" advTm="40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661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524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243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882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863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205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765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494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35556" y="232871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2083910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59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0"/>
    </mc:Choice>
    <mc:Fallback xmlns="">
      <p:transition spd="slow" advClick="0" advTm="40000"/>
    </mc:Fallback>
  </mc:AlternateContent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1306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484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6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210673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64356" y="387989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2800531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765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3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77759" y="6042539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4" name="S5_J3_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16836" y="136573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626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6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6648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027152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368522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610506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683228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14235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6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055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556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589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889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811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419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276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596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28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35556" y="232871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3244595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34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0"/>
    </mc:Choice>
    <mc:Fallback xmlns="">
      <p:transition spd="slow" advClick="0" advTm="40000"/>
    </mc:Fallback>
  </mc:AlternateContent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116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744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434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756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181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788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544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720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35556" y="232871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1615012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09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0"/>
    </mc:Choice>
    <mc:Fallback xmlns="">
      <p:transition spd="slow" advClick="0" advTm="40000"/>
    </mc:Fallback>
  </mc:AlternateContent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913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211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12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111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324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574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536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904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35556" y="232871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2929205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272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0"/>
    </mc:Choice>
    <mc:Fallback xmlns="">
      <p:transition spd="slow" advClick="0" advTm="40000"/>
    </mc:Fallback>
  </mc:AlternateContent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490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175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656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567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569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298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382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402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35556" y="232871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4153152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835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0"/>
    </mc:Choice>
    <mc:Fallback xmlns="">
      <p:transition spd="slow" advClick="0" advTm="40000"/>
    </mc:Fallback>
  </mc:AlternateContent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592428"/>
      </p:ext>
    </p:extLst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6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584705"/>
      </p:ext>
    </p:extLst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553341" y="472392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837753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832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759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0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93353" y="585965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4" name="S5_J4_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82597" y="159082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677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5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9656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5753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3312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35556" y="232871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2687813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172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0"/>
    </mc:Choice>
    <mc:Fallback xmlns="">
      <p:transition spd="slow" advClick="0" advTm="40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407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392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631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252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634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754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145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935556" y="232871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2772911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>
            <a:hlinkClick r:id="rId3" action="ppaction://hlinksldjump"/>
          </p:cNvPr>
          <p:cNvSpPr/>
          <p:nvPr/>
        </p:nvSpPr>
        <p:spPr>
          <a:xfrm>
            <a:off x="759656" y="2335237"/>
            <a:ext cx="7948246" cy="506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hlinkClick r:id="rId4" action="ppaction://hlinksldjump"/>
          </p:cNvPr>
          <p:cNvSpPr/>
          <p:nvPr/>
        </p:nvSpPr>
        <p:spPr>
          <a:xfrm>
            <a:off x="759656" y="2968283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hlinkClick r:id="rId5" action="ppaction://hlinksldjump"/>
          </p:cNvPr>
          <p:cNvSpPr/>
          <p:nvPr/>
        </p:nvSpPr>
        <p:spPr>
          <a:xfrm>
            <a:off x="759656" y="3528645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hlinkClick r:id="rId6" action="ppaction://hlinksldjump"/>
          </p:cNvPr>
          <p:cNvSpPr/>
          <p:nvPr/>
        </p:nvSpPr>
        <p:spPr>
          <a:xfrm>
            <a:off x="759656" y="4074941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577707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615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0"/>
    </mc:Choice>
    <mc:Fallback xmlns="">
      <p:transition spd="slow" advClick="0" advTm="4000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474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238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009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977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452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76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849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35556" y="232871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1007682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533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0"/>
    </mc:Choice>
    <mc:Fallback xmlns="">
      <p:transition spd="slow" advClick="0" advTm="40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51340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25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833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519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665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277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942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144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35556" y="232871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3104932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727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0"/>
    </mc:Choice>
    <mc:Fallback xmlns="">
      <p:transition spd="slow" advClick="0" advTm="40000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085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94442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0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S5_J1_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62425" y="517808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525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22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69811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85380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82820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72849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6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309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13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885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963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48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96045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14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11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716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35556" y="232871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625932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085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0"/>
    </mc:Choice>
    <mc:Fallback xmlns="">
      <p:transition spd="slow" advClick="0" advTm="40000"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634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540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572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448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41894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828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180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35556" y="232871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1568172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524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0"/>
    </mc:Choice>
    <mc:Fallback xmlns="">
      <p:transition spd="slow" advClick="0" advTm="40000"/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114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641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799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599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171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077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877828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711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35556" y="232871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1164063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898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0"/>
    </mc:Choice>
    <mc:Fallback xmlns="">
      <p:transition spd="slow" advClick="0" advTm="40000"/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365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317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113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540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859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120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424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671195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35556" y="232871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764105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185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0"/>
    </mc:Choice>
    <mc:Fallback xmlns="">
      <p:transition spd="slow" advClick="0" advTm="40000"/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366017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6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763716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64356" y="512964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804352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212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6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S5_J2_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784123" y="1520483"/>
            <a:ext cx="609600" cy="6096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949624" y="5687173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3129265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56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9560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555943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407969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15285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Props1.xml><?xml version="1.0" encoding="utf-8"?>
<ds:datastoreItem xmlns:ds="http://schemas.openxmlformats.org/officeDocument/2006/customXml" ds:itemID="{A9E9D65A-2DE2-42EB-982A-2B24169ADD6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4D4DA83-5F2D-443E-BC15-3F5388933DF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6839F51-7671-4B96-B23B-7880A3F6C4BD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</TotalTime>
  <Words>44</Words>
  <Application>Microsoft Office PowerPoint</Application>
  <PresentationFormat>Affichage à l'écran (4:3)</PresentationFormat>
  <Paragraphs>22</Paragraphs>
  <Slides>191</Slides>
  <Notes>0</Notes>
  <HiddenSlides>0</HiddenSlides>
  <MMClips>4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191</vt:i4>
      </vt:variant>
    </vt:vector>
  </HeadingPairs>
  <TitlesOfParts>
    <vt:vector size="195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Greg</dc:creator>
  <cp:lastModifiedBy>LEMAIRE LOUHANNE</cp:lastModifiedBy>
  <cp:revision>5</cp:revision>
  <dcterms:created xsi:type="dcterms:W3CDTF">2025-04-16T15:32:47Z</dcterms:created>
  <dcterms:modified xsi:type="dcterms:W3CDTF">2025-05-15T16:18:53Z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