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82"/>
  </p:notesMasterIdLst>
  <p:sldIdLst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  <p:sldId id="318" r:id="rId66"/>
    <p:sldId id="319" r:id="rId67"/>
    <p:sldId id="320" r:id="rId68"/>
    <p:sldId id="321" r:id="rId69"/>
    <p:sldId id="322" r:id="rId70"/>
    <p:sldId id="323" r:id="rId71"/>
    <p:sldId id="324" r:id="rId72"/>
    <p:sldId id="325" r:id="rId73"/>
    <p:sldId id="326" r:id="rId74"/>
    <p:sldId id="327" r:id="rId75"/>
    <p:sldId id="328" r:id="rId76"/>
    <p:sldId id="329" r:id="rId77"/>
    <p:sldId id="330" r:id="rId78"/>
    <p:sldId id="331" r:id="rId79"/>
    <p:sldId id="332" r:id="rId80"/>
    <p:sldId id="333" r:id="rId81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FEB85A0-CFC8-4261-92A1-FEF20C9A0219}" v="3" dt="2025-05-15T13:50:39.42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179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84" Type="http://schemas.openxmlformats.org/officeDocument/2006/relationships/viewProps" Target="viewProps.xml"/><Relationship Id="rId16" Type="http://schemas.openxmlformats.org/officeDocument/2006/relationships/slide" Target="slides/slide12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5" Type="http://schemas.openxmlformats.org/officeDocument/2006/relationships/slide" Target="slides/slide1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77" Type="http://schemas.openxmlformats.org/officeDocument/2006/relationships/slide" Target="slides/slide73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80" Type="http://schemas.openxmlformats.org/officeDocument/2006/relationships/slide" Target="slides/slide76.xml"/><Relationship Id="rId85" Type="http://schemas.openxmlformats.org/officeDocument/2006/relationships/theme" Target="theme/theme1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83" Type="http://schemas.openxmlformats.org/officeDocument/2006/relationships/presProps" Target="presProps.xml"/><Relationship Id="rId88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81" Type="http://schemas.openxmlformats.org/officeDocument/2006/relationships/slide" Target="slides/slide77.xml"/><Relationship Id="rId86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microsoft.com/office/2016/11/relationships/changesInfo" Target="changesInfos/changesInfo1.xml"/><Relationship Id="rId61" Type="http://schemas.openxmlformats.org/officeDocument/2006/relationships/slide" Target="slides/slide57.xml"/><Relationship Id="rId82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EMAIRE LOUHANNE" userId="5627a5b1-9bbd-46af-b0ba-a244e1458bcb" providerId="ADAL" clId="{5FEB85A0-CFC8-4261-92A1-FEF20C9A0219}"/>
    <pc:docChg chg="modSld">
      <pc:chgData name="LEMAIRE LOUHANNE" userId="5627a5b1-9bbd-46af-b0ba-a244e1458bcb" providerId="ADAL" clId="{5FEB85A0-CFC8-4261-92A1-FEF20C9A0219}" dt="2025-05-15T13:50:39.428" v="2"/>
      <pc:docMkLst>
        <pc:docMk/>
      </pc:docMkLst>
      <pc:sldChg chg="modSp">
        <pc:chgData name="LEMAIRE LOUHANNE" userId="5627a5b1-9bbd-46af-b0ba-a244e1458bcb" providerId="ADAL" clId="{5FEB85A0-CFC8-4261-92A1-FEF20C9A0219}" dt="2025-05-15T13:49:54.174" v="0"/>
        <pc:sldMkLst>
          <pc:docMk/>
          <pc:sldMk cId="874599453" sldId="299"/>
        </pc:sldMkLst>
        <pc:picChg chg="mod">
          <ac:chgData name="LEMAIRE LOUHANNE" userId="5627a5b1-9bbd-46af-b0ba-a244e1458bcb" providerId="ADAL" clId="{5FEB85A0-CFC8-4261-92A1-FEF20C9A0219}" dt="2025-05-15T13:49:54.174" v="0"/>
          <ac:picMkLst>
            <pc:docMk/>
            <pc:sldMk cId="874599453" sldId="299"/>
            <ac:picMk id="3" creationId="{00000000-0000-0000-0000-000000000000}"/>
          </ac:picMkLst>
        </pc:picChg>
      </pc:sldChg>
      <pc:sldChg chg="modSp">
        <pc:chgData name="LEMAIRE LOUHANNE" userId="5627a5b1-9bbd-46af-b0ba-a244e1458bcb" providerId="ADAL" clId="{5FEB85A0-CFC8-4261-92A1-FEF20C9A0219}" dt="2025-05-15T13:50:29.828" v="1"/>
        <pc:sldMkLst>
          <pc:docMk/>
          <pc:sldMk cId="2320918420" sldId="314"/>
        </pc:sldMkLst>
        <pc:picChg chg="mod">
          <ac:chgData name="LEMAIRE LOUHANNE" userId="5627a5b1-9bbd-46af-b0ba-a244e1458bcb" providerId="ADAL" clId="{5FEB85A0-CFC8-4261-92A1-FEF20C9A0219}" dt="2025-05-15T13:50:29.828" v="1"/>
          <ac:picMkLst>
            <pc:docMk/>
            <pc:sldMk cId="2320918420" sldId="314"/>
            <ac:picMk id="3" creationId="{00000000-0000-0000-0000-000000000000}"/>
          </ac:picMkLst>
        </pc:picChg>
      </pc:sldChg>
      <pc:sldChg chg="modSp">
        <pc:chgData name="LEMAIRE LOUHANNE" userId="5627a5b1-9bbd-46af-b0ba-a244e1458bcb" providerId="ADAL" clId="{5FEB85A0-CFC8-4261-92A1-FEF20C9A0219}" dt="2025-05-15T13:50:39.428" v="2"/>
        <pc:sldMkLst>
          <pc:docMk/>
          <pc:sldMk cId="2854241950" sldId="329"/>
        </pc:sldMkLst>
        <pc:picChg chg="mod">
          <ac:chgData name="LEMAIRE LOUHANNE" userId="5627a5b1-9bbd-46af-b0ba-a244e1458bcb" providerId="ADAL" clId="{5FEB85A0-CFC8-4261-92A1-FEF20C9A0219}" dt="2025-05-15T13:50:39.428" v="2"/>
          <ac:picMkLst>
            <pc:docMk/>
            <pc:sldMk cId="2854241950" sldId="329"/>
            <ac:picMk id="3" creationId="{00000000-0000-0000-0000-000000000000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0542D-4FF6-47EB-BFE2-4E7BC740EF40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FF7A11-849B-4B7C-B16F-BA1A28BC19C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089128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FF7A11-849B-4B7C-B16F-BA1A28BC19CE}" type="slidenum">
              <a:rPr lang="fr-FR" smtClean="0"/>
              <a:t>32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07958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Modifier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3C01A-FCDD-4FBA-B16D-A69889F671EC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3DA41-8658-4ECE-AE6E-FB46A8937A6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795894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3C01A-FCDD-4FBA-B16D-A69889F671EC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3DA41-8658-4ECE-AE6E-FB46A8937A6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454402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3C01A-FCDD-4FBA-B16D-A69889F671EC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3DA41-8658-4ECE-AE6E-FB46A8937A6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721482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3C01A-FCDD-4FBA-B16D-A69889F671EC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3DA41-8658-4ECE-AE6E-FB46A8937A6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675117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3C01A-FCDD-4FBA-B16D-A69889F671EC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3DA41-8658-4ECE-AE6E-FB46A8937A6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997133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3C01A-FCDD-4FBA-B16D-A69889F671EC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3DA41-8658-4ECE-AE6E-FB46A8937A6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013715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3C01A-FCDD-4FBA-B16D-A69889F671EC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3DA41-8658-4ECE-AE6E-FB46A8937A6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04614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3C01A-FCDD-4FBA-B16D-A69889F671EC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3DA41-8658-4ECE-AE6E-FB46A8937A6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336161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3C01A-FCDD-4FBA-B16D-A69889F671EC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3DA41-8658-4ECE-AE6E-FB46A8937A6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944876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3C01A-FCDD-4FBA-B16D-A69889F671EC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3DA41-8658-4ECE-AE6E-FB46A8937A6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445064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3C01A-FCDD-4FBA-B16D-A69889F671EC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3DA41-8658-4ECE-AE6E-FB46A8937A6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621663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23C01A-FCDD-4FBA-B16D-A69889F671EC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C3DA41-8658-4ECE-AE6E-FB46A8937A6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762621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64.xml"/><Relationship Id="rId5" Type="http://schemas.openxmlformats.org/officeDocument/2006/relationships/slide" Target="slide49.xml"/><Relationship Id="rId4" Type="http://schemas.openxmlformats.org/officeDocument/2006/relationships/slide" Target="slide3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3.png"/><Relationship Id="rId5" Type="http://schemas.openxmlformats.org/officeDocument/2006/relationships/image" Target="../media/image32.jpeg"/><Relationship Id="rId4" Type="http://schemas.openxmlformats.org/officeDocument/2006/relationships/notesSlide" Target="../notesSlides/notesSlide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6/Diaporama_CE1-Semaine%2006-videoJ2.mp4" TargetMode="External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33.png"/><Relationship Id="rId4" Type="http://schemas.openxmlformats.org/officeDocument/2006/relationships/image" Target="../media/image47.jpe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6/Diaporama_CE1-Semaine%2006-videoJ3.mp4" TargetMode="External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33.png"/><Relationship Id="rId4" Type="http://schemas.openxmlformats.org/officeDocument/2006/relationships/image" Target="../media/image53.jpe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6/Diaporama_CE1-Semaine%2006-videoJ4.mp4" TargetMode="External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png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33.png"/><Relationship Id="rId4" Type="http://schemas.openxmlformats.org/officeDocument/2006/relationships/image" Target="../media/image59.jpeg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9192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1467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37560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6125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56008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76226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635563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7178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203681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06229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97632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018429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92115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736968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867237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472646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245110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521062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234682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945314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147315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07095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Rectangle 6">
            <a:hlinkClick r:id="rId3" action="ppaction://hlinksldjump"/>
          </p:cNvPr>
          <p:cNvSpPr/>
          <p:nvPr/>
        </p:nvSpPr>
        <p:spPr>
          <a:xfrm>
            <a:off x="759656" y="2335237"/>
            <a:ext cx="7948246" cy="5064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>
            <a:hlinkClick r:id="rId4" action="ppaction://hlinksldjump"/>
          </p:cNvPr>
          <p:cNvSpPr/>
          <p:nvPr/>
        </p:nvSpPr>
        <p:spPr>
          <a:xfrm>
            <a:off x="759656" y="2968283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>
            <a:hlinkClick r:id="rId5" action="ppaction://hlinksldjump"/>
          </p:cNvPr>
          <p:cNvSpPr/>
          <p:nvPr/>
        </p:nvSpPr>
        <p:spPr>
          <a:xfrm>
            <a:off x="759656" y="3528645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>
            <a:hlinkClick r:id="rId6" action="ppaction://hlinksldjump"/>
          </p:cNvPr>
          <p:cNvSpPr/>
          <p:nvPr/>
        </p:nvSpPr>
        <p:spPr>
          <a:xfrm>
            <a:off x="759656" y="4074941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4669549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80673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963806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2"/>
          <p:cNvPicPr>
            <a:picLocks noGrp="1" noChangeAspect="1"/>
          </p:cNvPicPr>
          <p:nvPr isPhoto="1"/>
        </p:nvPicPr>
        <p:blipFill>
          <a:blip r:embed="rId5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S6_J1_B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417169" y="6248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6522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75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1570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738279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254906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236303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009843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775562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18070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902630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724689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121285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613013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43676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459945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764356" y="486560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746454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314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6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49624" y="5901862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  <p:pic>
        <p:nvPicPr>
          <p:cNvPr id="4" name="S6_J2_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559040" y="118285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6159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76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3760"/>
                            </p:stCondLst>
                            <p:childTnLst>
                              <p:par>
                                <p:cTn id="8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4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798622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781741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41543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816354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73762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632473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276624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63134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6763589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99138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340113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260463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85880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0918420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764356" y="486560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2720436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6549891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1652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1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090300" y="5958133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  <p:pic>
        <p:nvPicPr>
          <p:cNvPr id="4" name="S6_J3_B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023274" y="84523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1975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79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7792"/>
                            </p:stCondLst>
                            <p:childTnLst>
                              <p:par>
                                <p:cTn id="8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4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4390480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5453204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571796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146955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4058393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865638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4021871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35046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237886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2210459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038044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1674851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43676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241950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764356" y="486560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1079298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5110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6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851150" y="6000336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  <p:pic>
        <p:nvPicPr>
          <p:cNvPr id="4" name="S6_J4_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938868" y="166116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221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99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2992"/>
                            </p:stCondLst>
                            <p:childTnLst>
                              <p:par>
                                <p:cTn id="8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4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36745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08346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316257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db5d1c-6507-4fa0-9c9e-070f02440c81">
      <Terms xmlns="http://schemas.microsoft.com/office/infopath/2007/PartnerControls"/>
    </lcf76f155ced4ddcb4097134ff3c332f>
    <TaxCatchAll xmlns="ba50f773-e663-49be-9e5e-3e48de13b4e4" xsi:nil="true"/>
  </documentManagement>
</p:properties>
</file>

<file path=customXml/itemProps1.xml><?xml version="1.0" encoding="utf-8"?>
<ds:datastoreItem xmlns:ds="http://schemas.openxmlformats.org/officeDocument/2006/customXml" ds:itemID="{56CF45E4-1420-4D12-93CD-356672E44D1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47B0ACF-EDFF-4812-98E7-EDD8CB93174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196A8A9-CCA0-405E-854C-2A0DE6E2D62A}">
  <ds:schemaRefs>
    <ds:schemaRef ds:uri="http://schemas.microsoft.com/office/2006/metadata/properties"/>
    <ds:schemaRef ds:uri="http://schemas.microsoft.com/office/infopath/2007/PartnerControls"/>
    <ds:schemaRef ds:uri="5edb5d1c-6507-4fa0-9c9e-070f02440c81"/>
    <ds:schemaRef ds:uri="ba50f773-e663-49be-9e5e-3e48de13b4e4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</TotalTime>
  <Words>13</Words>
  <Application>Microsoft Office PowerPoint</Application>
  <PresentationFormat>Affichage à l'écran (4:3)</PresentationFormat>
  <Paragraphs>7</Paragraphs>
  <Slides>77</Slides>
  <Notes>1</Notes>
  <HiddenSlides>0</HiddenSlides>
  <MMClips>4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77</vt:i4>
      </vt:variant>
    </vt:vector>
  </HeadingPairs>
  <TitlesOfParts>
    <vt:vector size="81" baseType="lpstr">
      <vt:lpstr>Arial</vt:lpstr>
      <vt:lpstr>Calibri</vt:lpstr>
      <vt:lpstr>Calibri Light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Greg</dc:creator>
  <cp:lastModifiedBy>LEMAIRE LOUHANNE</cp:lastModifiedBy>
  <cp:revision>3</cp:revision>
  <dcterms:created xsi:type="dcterms:W3CDTF">2025-04-16T15:33:47Z</dcterms:created>
  <dcterms:modified xsi:type="dcterms:W3CDTF">2025-05-15T13:50:39Z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0x0101006568C905FCEC8C4496EEF846FB4E15E6</vt:lpwstr>
  </property>
</Properties>
</file>