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493" r:id="rId70"/>
    <p:sldId id="494" r:id="rId71"/>
    <p:sldId id="495" r:id="rId72"/>
    <p:sldId id="496" r:id="rId73"/>
    <p:sldId id="497" r:id="rId74"/>
    <p:sldId id="498" r:id="rId75"/>
    <p:sldId id="499" r:id="rId76"/>
    <p:sldId id="500" r:id="rId77"/>
    <p:sldId id="501" r:id="rId78"/>
    <p:sldId id="502" r:id="rId79"/>
    <p:sldId id="503" r:id="rId80"/>
    <p:sldId id="504" r:id="rId81"/>
    <p:sldId id="505" r:id="rId82"/>
    <p:sldId id="506" r:id="rId83"/>
    <p:sldId id="507" r:id="rId84"/>
    <p:sldId id="508" r:id="rId85"/>
    <p:sldId id="509" r:id="rId86"/>
    <p:sldId id="510" r:id="rId87"/>
    <p:sldId id="511" r:id="rId88"/>
    <p:sldId id="512" r:id="rId89"/>
    <p:sldId id="513" r:id="rId90"/>
    <p:sldId id="514" r:id="rId91"/>
    <p:sldId id="515" r:id="rId92"/>
    <p:sldId id="516" r:id="rId93"/>
    <p:sldId id="517" r:id="rId94"/>
    <p:sldId id="518" r:id="rId95"/>
    <p:sldId id="519" r:id="rId96"/>
    <p:sldId id="520" r:id="rId97"/>
    <p:sldId id="521" r:id="rId98"/>
    <p:sldId id="522" r:id="rId99"/>
    <p:sldId id="523" r:id="rId100"/>
    <p:sldId id="524" r:id="rId101"/>
    <p:sldId id="525" r:id="rId102"/>
    <p:sldId id="526" r:id="rId103"/>
    <p:sldId id="527" r:id="rId104"/>
    <p:sldId id="528" r:id="rId105"/>
    <p:sldId id="529" r:id="rId106"/>
    <p:sldId id="530" r:id="rId107"/>
    <p:sldId id="531" r:id="rId108"/>
    <p:sldId id="532" r:id="rId109"/>
    <p:sldId id="533" r:id="rId110"/>
    <p:sldId id="534" r:id="rId111"/>
    <p:sldId id="535" r:id="rId112"/>
    <p:sldId id="536" r:id="rId113"/>
    <p:sldId id="537" r:id="rId114"/>
    <p:sldId id="538" r:id="rId115"/>
    <p:sldId id="539" r:id="rId116"/>
    <p:sldId id="540" r:id="rId117"/>
    <p:sldId id="541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542" r:id="rId128"/>
    <p:sldId id="543" r:id="rId129"/>
    <p:sldId id="544" r:id="rId130"/>
    <p:sldId id="545" r:id="rId131"/>
    <p:sldId id="546" r:id="rId132"/>
    <p:sldId id="547" r:id="rId133"/>
    <p:sldId id="548" r:id="rId134"/>
    <p:sldId id="549" r:id="rId135"/>
    <p:sldId id="550" r:id="rId136"/>
    <p:sldId id="551" r:id="rId137"/>
    <p:sldId id="552" r:id="rId138"/>
    <p:sldId id="553" r:id="rId139"/>
    <p:sldId id="554" r:id="rId140"/>
    <p:sldId id="555" r:id="rId141"/>
    <p:sldId id="556" r:id="rId142"/>
    <p:sldId id="557" r:id="rId143"/>
    <p:sldId id="558" r:id="rId144"/>
    <p:sldId id="559" r:id="rId145"/>
    <p:sldId id="560" r:id="rId146"/>
    <p:sldId id="561" r:id="rId147"/>
    <p:sldId id="562" r:id="rId148"/>
    <p:sldId id="563" r:id="rId149"/>
    <p:sldId id="564" r:id="rId150"/>
    <p:sldId id="565" r:id="rId151"/>
    <p:sldId id="566" r:id="rId152"/>
    <p:sldId id="567" r:id="rId153"/>
    <p:sldId id="568" r:id="rId154"/>
    <p:sldId id="569" r:id="rId155"/>
    <p:sldId id="570" r:id="rId156"/>
    <p:sldId id="571" r:id="rId157"/>
    <p:sldId id="572" r:id="rId158"/>
    <p:sldId id="573" r:id="rId159"/>
    <p:sldId id="574" r:id="rId160"/>
    <p:sldId id="575" r:id="rId161"/>
    <p:sldId id="576" r:id="rId162"/>
    <p:sldId id="577" r:id="rId163"/>
    <p:sldId id="578" r:id="rId164"/>
    <p:sldId id="579" r:id="rId165"/>
    <p:sldId id="580" r:id="rId166"/>
    <p:sldId id="581" r:id="rId167"/>
    <p:sldId id="582" r:id="rId168"/>
    <p:sldId id="583" r:id="rId169"/>
    <p:sldId id="584" r:id="rId170"/>
    <p:sldId id="585" r:id="rId171"/>
    <p:sldId id="586" r:id="rId172"/>
    <p:sldId id="587" r:id="rId173"/>
    <p:sldId id="588" r:id="rId174"/>
    <p:sldId id="589" r:id="rId175"/>
    <p:sldId id="590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591" r:id="rId186"/>
    <p:sldId id="592" r:id="rId187"/>
    <p:sldId id="593" r:id="rId188"/>
    <p:sldId id="594" r:id="rId189"/>
    <p:sldId id="595" r:id="rId190"/>
    <p:sldId id="596" r:id="rId191"/>
    <p:sldId id="597" r:id="rId192"/>
    <p:sldId id="598" r:id="rId193"/>
    <p:sldId id="599" r:id="rId194"/>
    <p:sldId id="600" r:id="rId195"/>
    <p:sldId id="601" r:id="rId196"/>
    <p:sldId id="602" r:id="rId197"/>
    <p:sldId id="603" r:id="rId198"/>
    <p:sldId id="604" r:id="rId199"/>
    <p:sldId id="605" r:id="rId200"/>
    <p:sldId id="606" r:id="rId201"/>
    <p:sldId id="607" r:id="rId202"/>
    <p:sldId id="608" r:id="rId203"/>
    <p:sldId id="609" r:id="rId204"/>
    <p:sldId id="610" r:id="rId205"/>
    <p:sldId id="611" r:id="rId206"/>
    <p:sldId id="612" r:id="rId207"/>
    <p:sldId id="613" r:id="rId208"/>
    <p:sldId id="614" r:id="rId209"/>
    <p:sldId id="615" r:id="rId210"/>
    <p:sldId id="616" r:id="rId211"/>
    <p:sldId id="617" r:id="rId212"/>
    <p:sldId id="618" r:id="rId213"/>
    <p:sldId id="619" r:id="rId214"/>
    <p:sldId id="620" r:id="rId215"/>
    <p:sldId id="621" r:id="rId216"/>
    <p:sldId id="622" r:id="rId217"/>
    <p:sldId id="623" r:id="rId218"/>
    <p:sldId id="624" r:id="rId219"/>
    <p:sldId id="625" r:id="rId220"/>
    <p:sldId id="626" r:id="rId221"/>
    <p:sldId id="627" r:id="rId222"/>
    <p:sldId id="628" r:id="rId223"/>
    <p:sldId id="629" r:id="rId224"/>
    <p:sldId id="630" r:id="rId225"/>
    <p:sldId id="631" r:id="rId226"/>
    <p:sldId id="632" r:id="rId227"/>
    <p:sldId id="633" r:id="rId228"/>
    <p:sldId id="634" r:id="rId229"/>
    <p:sldId id="635" r:id="rId230"/>
    <p:sldId id="636" r:id="rId231"/>
    <p:sldId id="637" r:id="rId232"/>
    <p:sldId id="638" r:id="rId233"/>
    <p:sldId id="639" r:id="rId234"/>
    <p:sldId id="487" r:id="rId235"/>
    <p:sldId id="488" r:id="rId236"/>
    <p:sldId id="489" r:id="rId237"/>
    <p:sldId id="490" r:id="rId238"/>
    <p:sldId id="491" r:id="rId239"/>
    <p:sldId id="492" r:id="rId24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7DC2B6-2BA2-4E0F-95C7-6176D7D77773}" v="7" dt="2025-05-15T13:52:55.6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37" Type="http://schemas.openxmlformats.org/officeDocument/2006/relationships/slide" Target="slides/slide233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8" Type="http://schemas.openxmlformats.org/officeDocument/2006/relationships/slide" Target="slides/slide234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39" Type="http://schemas.openxmlformats.org/officeDocument/2006/relationships/slide" Target="slides/slide235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240" Type="http://schemas.openxmlformats.org/officeDocument/2006/relationships/slide" Target="slides/slide236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slide" Target="slides/slide226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220" Type="http://schemas.openxmlformats.org/officeDocument/2006/relationships/slide" Target="slides/slide216.xml"/><Relationship Id="rId241" Type="http://schemas.openxmlformats.org/officeDocument/2006/relationships/presProps" Target="presProps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36" Type="http://schemas.openxmlformats.org/officeDocument/2006/relationships/slide" Target="slides/slide232.xml"/><Relationship Id="rId26" Type="http://schemas.openxmlformats.org/officeDocument/2006/relationships/slide" Target="slides/slide22.xml"/><Relationship Id="rId231" Type="http://schemas.openxmlformats.org/officeDocument/2006/relationships/slide" Target="slides/slide227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242" Type="http://schemas.openxmlformats.org/officeDocument/2006/relationships/viewProps" Target="viewProps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slide" Target="slides/slide228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243" Type="http://schemas.openxmlformats.org/officeDocument/2006/relationships/theme" Target="theme/theme1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slide" Target="slides/slide22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244" Type="http://schemas.openxmlformats.org/officeDocument/2006/relationships/tableStyles" Target="tableStyles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openxmlformats.org/officeDocument/2006/relationships/slide" Target="slides/slide230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245" Type="http://schemas.microsoft.com/office/2016/11/relationships/changesInfo" Target="changesInfos/changesInfo1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openxmlformats.org/officeDocument/2006/relationships/slide" Target="slides/slide231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179" Type="http://schemas.openxmlformats.org/officeDocument/2006/relationships/slide" Target="slides/slide17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5" Type="http://schemas.openxmlformats.org/officeDocument/2006/relationships/slide" Target="slides/slide221.xml"/><Relationship Id="rId246" Type="http://schemas.microsoft.com/office/2015/10/relationships/revisionInfo" Target="revisionInfo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7B7DC2B6-2BA2-4E0F-95C7-6176D7D77773}"/>
    <pc:docChg chg="modSld">
      <pc:chgData name="LEMAIRE LOUHANNE" userId="5627a5b1-9bbd-46af-b0ba-a244e1458bcb" providerId="ADAL" clId="{7B7DC2B6-2BA2-4E0F-95C7-6176D7D77773}" dt="2025-05-15T13:52:55.602" v="6"/>
      <pc:docMkLst>
        <pc:docMk/>
      </pc:docMkLst>
      <pc:sldChg chg="modSp">
        <pc:chgData name="LEMAIRE LOUHANNE" userId="5627a5b1-9bbd-46af-b0ba-a244e1458bcb" providerId="ADAL" clId="{7B7DC2B6-2BA2-4E0F-95C7-6176D7D77773}" dt="2025-05-15T13:51:14.019" v="0"/>
        <pc:sldMkLst>
          <pc:docMk/>
          <pc:sldMk cId="460729667" sldId="268"/>
        </pc:sldMkLst>
        <pc:picChg chg="mod">
          <ac:chgData name="LEMAIRE LOUHANNE" userId="5627a5b1-9bbd-46af-b0ba-a244e1458bcb" providerId="ADAL" clId="{7B7DC2B6-2BA2-4E0F-95C7-6176D7D77773}" dt="2025-05-15T13:51:14.019" v="0"/>
          <ac:picMkLst>
            <pc:docMk/>
            <pc:sldMk cId="460729667" sldId="26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7B7DC2B6-2BA2-4E0F-95C7-6176D7D77773}" dt="2025-05-15T13:51:56.450" v="2"/>
        <pc:sldMkLst>
          <pc:docMk/>
          <pc:sldMk cId="1492267787" sldId="372"/>
        </pc:sldMkLst>
        <pc:picChg chg="mod">
          <ac:chgData name="LEMAIRE LOUHANNE" userId="5627a5b1-9bbd-46af-b0ba-a244e1458bcb" providerId="ADAL" clId="{7B7DC2B6-2BA2-4E0F-95C7-6176D7D77773}" dt="2025-05-15T13:51:56.450" v="2"/>
          <ac:picMkLst>
            <pc:docMk/>
            <pc:sldMk cId="1492267787" sldId="372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7B7DC2B6-2BA2-4E0F-95C7-6176D7D77773}" dt="2025-05-15T13:52:27.855" v="4"/>
        <pc:sldMkLst>
          <pc:docMk/>
          <pc:sldMk cId="2774582297" sldId="430"/>
        </pc:sldMkLst>
        <pc:picChg chg="mod">
          <ac:chgData name="LEMAIRE LOUHANNE" userId="5627a5b1-9bbd-46af-b0ba-a244e1458bcb" providerId="ADAL" clId="{7B7DC2B6-2BA2-4E0F-95C7-6176D7D77773}" dt="2025-05-15T13:52:27.855" v="4"/>
          <ac:picMkLst>
            <pc:docMk/>
            <pc:sldMk cId="2774582297" sldId="43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7B7DC2B6-2BA2-4E0F-95C7-6176D7D77773}" dt="2025-05-15T13:52:55.602" v="6"/>
        <pc:sldMkLst>
          <pc:docMk/>
          <pc:sldMk cId="3812279806" sldId="488"/>
        </pc:sldMkLst>
        <pc:picChg chg="mod">
          <ac:chgData name="LEMAIRE LOUHANNE" userId="5627a5b1-9bbd-46af-b0ba-a244e1458bcb" providerId="ADAL" clId="{7B7DC2B6-2BA2-4E0F-95C7-6176D7D77773}" dt="2025-05-15T13:52:55.602" v="6"/>
          <ac:picMkLst>
            <pc:docMk/>
            <pc:sldMk cId="3812279806" sldId="48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7B7DC2B6-2BA2-4E0F-95C7-6176D7D77773}" dt="2025-05-15T13:51:37.029" v="1"/>
        <pc:sldMkLst>
          <pc:docMk/>
          <pc:sldMk cId="4118960968" sldId="493"/>
        </pc:sldMkLst>
        <pc:picChg chg="mod">
          <ac:chgData name="LEMAIRE LOUHANNE" userId="5627a5b1-9bbd-46af-b0ba-a244e1458bcb" providerId="ADAL" clId="{7B7DC2B6-2BA2-4E0F-95C7-6176D7D77773}" dt="2025-05-15T13:51:37.029" v="1"/>
          <ac:picMkLst>
            <pc:docMk/>
            <pc:sldMk cId="4118960968" sldId="493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7B7DC2B6-2BA2-4E0F-95C7-6176D7D77773}" dt="2025-05-15T13:52:03.301" v="3"/>
        <pc:sldMkLst>
          <pc:docMk/>
          <pc:sldMk cId="2874238042" sldId="542"/>
        </pc:sldMkLst>
        <pc:picChg chg="mod">
          <ac:chgData name="LEMAIRE LOUHANNE" userId="5627a5b1-9bbd-46af-b0ba-a244e1458bcb" providerId="ADAL" clId="{7B7DC2B6-2BA2-4E0F-95C7-6176D7D77773}" dt="2025-05-15T13:52:03.301" v="3"/>
          <ac:picMkLst>
            <pc:docMk/>
            <pc:sldMk cId="2874238042" sldId="542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7B7DC2B6-2BA2-4E0F-95C7-6176D7D77773}" dt="2025-05-15T13:52:36.801" v="5"/>
        <pc:sldMkLst>
          <pc:docMk/>
          <pc:sldMk cId="712997687" sldId="591"/>
        </pc:sldMkLst>
        <pc:picChg chg="mod">
          <ac:chgData name="LEMAIRE LOUHANNE" userId="5627a5b1-9bbd-46af-b0ba-a244e1458bcb" providerId="ADAL" clId="{7B7DC2B6-2BA2-4E0F-95C7-6176D7D77773}" dt="2025-05-15T13:52:36.801" v="5"/>
          <ac:picMkLst>
            <pc:docMk/>
            <pc:sldMk cId="712997687" sldId="591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190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4862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612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8757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503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7652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291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6632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8675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4143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1367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068BD-E424-48F0-8210-D14311BC9BEF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77AD1-F0E1-437C-B5E2-3814E2AAD84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1521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7/Diaporama_CE1-Semaine%2007-videoJ2.mp4" TargetMode="External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4.png"/><Relationship Id="rId4" Type="http://schemas.openxmlformats.org/officeDocument/2006/relationships/image" Target="../media/image7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7/Diaporama_CE1-Semaine%2007-drillJ%201%202%203%204.mp4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7/Diaporama_CE1-Semaine%2007-drillJ%201%202%203%204.mp4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7/Diaporama_CE1-Semaine%2007-videoJ3.mp4" TargetMode="Externa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4.png"/><Relationship Id="rId4" Type="http://schemas.openxmlformats.org/officeDocument/2006/relationships/image" Target="../media/image78.jpeg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7/Diaporama_CE1-Semaine%2007-drillJ%201%202%203%204.mp4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7/Diaporama_CE1-Semaine%2007-videoJ4.mp4" TargetMode="External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4.png"/><Relationship Id="rId4" Type="http://schemas.openxmlformats.org/officeDocument/2006/relationships/image" Target="../media/image84.jpeg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80.xml"/><Relationship Id="rId5" Type="http://schemas.openxmlformats.org/officeDocument/2006/relationships/slide" Target="slide122.xml"/><Relationship Id="rId4" Type="http://schemas.openxmlformats.org/officeDocument/2006/relationships/slide" Target="slide6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7/Diaporama_CE1-Semaine%2007-drillJ%201%202%203%204.mp4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994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2764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0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1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02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0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2165" y="505784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18166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5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99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1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7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65565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3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10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529699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02357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05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20489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26778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58324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77756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1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7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48245" y="915573"/>
            <a:ext cx="543951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30105" y="608474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96643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01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72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81244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3928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7554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29899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23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4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29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9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69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7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21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24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234278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97960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18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8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57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71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79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76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30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504377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02871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87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84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8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07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3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97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56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90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6" y="505784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63032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78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99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3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36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57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85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01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9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567682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54928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39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9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36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32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6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4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7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2165" y="505784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35961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0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3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22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8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6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3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01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4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529699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423722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77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775285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582297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8646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18892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4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30" y="629575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7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02769" y="11265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95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351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448786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56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87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785773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903496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9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04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23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5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7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14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16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234278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57255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234278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3909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29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6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06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6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5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30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15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504377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13897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66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53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749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06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00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5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24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6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7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6" y="505784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819368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88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3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5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44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5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0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85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46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567682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00214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91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7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4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15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68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91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2165" y="505784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70107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62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31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1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61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48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25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6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529699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98569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64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88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50089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79806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25206" y="47239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06397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09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7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71581" y="999978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77759" y="596852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20410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72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320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4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233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7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504377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33896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50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9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20236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6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3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14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5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6" y="505784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88528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1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38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32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0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124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26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8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0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567682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20597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6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4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90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96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724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8198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85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2165" y="505784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93323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6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57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03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97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12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17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42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5296997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8035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1200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13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12640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7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696" y="56282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25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8103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3430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3697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96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3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39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450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253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13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78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67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234278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52084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06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42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25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23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34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63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4520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5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5043779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368609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54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60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95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7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03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12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8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6" y="505784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293246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8254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2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26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25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66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5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46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82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567682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30 secondes</a:t>
            </a:r>
          </a:p>
        </p:txBody>
      </p:sp>
    </p:spTree>
    <p:extLst>
      <p:ext uri="{BB962C8B-B14F-4D97-AF65-F5344CB8AC3E}">
        <p14:creationId xmlns:p14="http://schemas.microsoft.com/office/powerpoint/2010/main" val="140789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9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0"/>
    </mc:Choice>
    <mc:Fallback xmlns="">
      <p:transition spd="slow" advTm="40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50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17397F86-CEDA-4EFE-AA4B-2E31D535B8F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B47B422-BB36-4F50-A417-4F58BF9F43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31E502C-C408-44AC-9B5E-9A0BDE4EF7E4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60</Words>
  <Application>Microsoft Office PowerPoint</Application>
  <PresentationFormat>Affichage à l'écran (4:3)</PresentationFormat>
  <Paragraphs>30</Paragraphs>
  <Slides>236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236</vt:i4>
      </vt:variant>
    </vt:vector>
  </HeadingPairs>
  <TitlesOfParts>
    <vt:vector size="24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2025-04-16T15:34:53Z</dcterms:created>
  <dcterms:modified xsi:type="dcterms:W3CDTF">2025-05-15T13:52:58Z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