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24D6F0-AC47-41AA-B2ED-52E01E7A83FF}" v="4" dt="2025-05-15T13:54:32.5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microsoft.com/office/2016/11/relationships/changesInfo" Target="changesInfos/changesInfo1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microsoft.com/office/2015/10/relationships/revisionInfo" Target="revisionInfo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theme" Target="theme/them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B924D6F0-AC47-41AA-B2ED-52E01E7A83FF}"/>
    <pc:docChg chg="undo custSel modSld">
      <pc:chgData name="LEMAIRE LOUHANNE" userId="5627a5b1-9bbd-46af-b0ba-a244e1458bcb" providerId="ADAL" clId="{B924D6F0-AC47-41AA-B2ED-52E01E7A83FF}" dt="2025-05-15T13:54:32.530" v="6"/>
      <pc:docMkLst>
        <pc:docMk/>
      </pc:docMkLst>
      <pc:sldChg chg="modSp mod">
        <pc:chgData name="LEMAIRE LOUHANNE" userId="5627a5b1-9bbd-46af-b0ba-a244e1458bcb" providerId="ADAL" clId="{B924D6F0-AC47-41AA-B2ED-52E01E7A83FF}" dt="2025-05-15T13:53:38.608" v="2"/>
        <pc:sldMkLst>
          <pc:docMk/>
          <pc:sldMk cId="2962554729" sldId="302"/>
        </pc:sldMkLst>
        <pc:picChg chg="mod">
          <ac:chgData name="LEMAIRE LOUHANNE" userId="5627a5b1-9bbd-46af-b0ba-a244e1458bcb" providerId="ADAL" clId="{B924D6F0-AC47-41AA-B2ED-52E01E7A83FF}" dt="2025-05-15T13:53:38.608" v="2"/>
          <ac:picMkLst>
            <pc:docMk/>
            <pc:sldMk cId="2962554729" sldId="302"/>
            <ac:picMk id="3" creationId="{00000000-0000-0000-0000-000000000000}"/>
          </ac:picMkLst>
        </pc:picChg>
      </pc:sldChg>
      <pc:sldChg chg="modSp mod">
        <pc:chgData name="LEMAIRE LOUHANNE" userId="5627a5b1-9bbd-46af-b0ba-a244e1458bcb" providerId="ADAL" clId="{B924D6F0-AC47-41AA-B2ED-52E01E7A83FF}" dt="2025-05-15T13:54:09.764" v="5"/>
        <pc:sldMkLst>
          <pc:docMk/>
          <pc:sldMk cId="938559738" sldId="317"/>
        </pc:sldMkLst>
        <pc:picChg chg="mod">
          <ac:chgData name="LEMAIRE LOUHANNE" userId="5627a5b1-9bbd-46af-b0ba-a244e1458bcb" providerId="ADAL" clId="{B924D6F0-AC47-41AA-B2ED-52E01E7A83FF}" dt="2025-05-15T13:54:09.764" v="5"/>
          <ac:picMkLst>
            <pc:docMk/>
            <pc:sldMk cId="938559738" sldId="317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B924D6F0-AC47-41AA-B2ED-52E01E7A83FF}" dt="2025-05-15T13:54:32.530" v="6"/>
        <pc:sldMkLst>
          <pc:docMk/>
          <pc:sldMk cId="2056275586" sldId="332"/>
        </pc:sldMkLst>
        <pc:picChg chg="mod">
          <ac:chgData name="LEMAIRE LOUHANNE" userId="5627a5b1-9bbd-46af-b0ba-a244e1458bcb" providerId="ADAL" clId="{B924D6F0-AC47-41AA-B2ED-52E01E7A83FF}" dt="2025-05-15T13:54:32.530" v="6"/>
          <ac:picMkLst>
            <pc:docMk/>
            <pc:sldMk cId="2056275586" sldId="332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259-0491-442C-AAA3-89C7E5ACC77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1EAB-1684-4100-BBD8-6412408B6B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9047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259-0491-442C-AAA3-89C7E5ACC77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1EAB-1684-4100-BBD8-6412408B6B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3039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259-0491-442C-AAA3-89C7E5ACC77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1EAB-1684-4100-BBD8-6412408B6B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5588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259-0491-442C-AAA3-89C7E5ACC77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1EAB-1684-4100-BBD8-6412408B6B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0556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259-0491-442C-AAA3-89C7E5ACC77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1EAB-1684-4100-BBD8-6412408B6B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2317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259-0491-442C-AAA3-89C7E5ACC77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1EAB-1684-4100-BBD8-6412408B6B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2533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259-0491-442C-AAA3-89C7E5ACC77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1EAB-1684-4100-BBD8-6412408B6B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7815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259-0491-442C-AAA3-89C7E5ACC77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1EAB-1684-4100-BBD8-6412408B6B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5525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259-0491-442C-AAA3-89C7E5ACC77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1EAB-1684-4100-BBD8-6412408B6B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6054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259-0491-442C-AAA3-89C7E5ACC77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1EAB-1684-4100-BBD8-6412408B6B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7691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259-0491-442C-AAA3-89C7E5ACC77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1EAB-1684-4100-BBD8-6412408B6B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22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BC259-0491-442C-AAA3-89C7E5ACC77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C1EAB-1684-4100-BBD8-6412408B6B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5819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7.xml"/><Relationship Id="rId5" Type="http://schemas.openxmlformats.org/officeDocument/2006/relationships/slide" Target="slide52.xml"/><Relationship Id="rId4" Type="http://schemas.openxmlformats.org/officeDocument/2006/relationships/slide" Target="slide3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8/Diaporama_CE1-Semaine%2008-videoJ2.mp4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6.png"/><Relationship Id="rId4" Type="http://schemas.openxmlformats.org/officeDocument/2006/relationships/image" Target="../media/image4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8/Diaporama_CE1-Semaine%2008-videoJ3.mp4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6.png"/><Relationship Id="rId4" Type="http://schemas.openxmlformats.org/officeDocument/2006/relationships/image" Target="../media/image54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8/Diaporama_CE1-Semaine%2008-videoJ4.mp4" TargetMode="External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6.png"/><Relationship Id="rId4" Type="http://schemas.openxmlformats.org/officeDocument/2006/relationships/image" Target="../media/image6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687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160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2801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3202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804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415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023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6059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2611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725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598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1099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7682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125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22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8760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9888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0897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6691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276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5053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626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0940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0185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1902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5973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1497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127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8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03102" y="51499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22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2477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4268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7445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462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9529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533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6621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0665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7390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2026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9350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5472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50288" y="43029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29870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53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5771579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8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2935" y="12109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42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984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73355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4606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1050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99997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37573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529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89057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33574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20321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35174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792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80421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0998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55973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50288" y="43029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64485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16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6179542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8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68530" y="9859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6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76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1072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62317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38081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50293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131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26499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90591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0526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1669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77755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4172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26536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27558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50288" y="43029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64017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61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35556" y="5771579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8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98191" y="125319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70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784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72634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038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24710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FB2E53-2593-4327-994C-E047CFCEC5D6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25E974CC-DCAB-4275-A923-FDE011FB81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22E94FD-6FBD-4B35-87BB-684B1708D49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12</Words>
  <Application>Microsoft Office PowerPoint</Application>
  <PresentationFormat>Affichage à l'écran (4:3)</PresentationFormat>
  <Paragraphs>6</Paragraphs>
  <Slides>80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80</vt:i4>
      </vt:variant>
    </vt:vector>
  </HeadingPairs>
  <TitlesOfParts>
    <vt:vector size="84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3</cp:revision>
  <dcterms:created xsi:type="dcterms:W3CDTF">2025-04-16T15:36:01Z</dcterms:created>
  <dcterms:modified xsi:type="dcterms:W3CDTF">2025-05-15T13:54:40Z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