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95" r:id="rId49"/>
    <p:sldId id="396" r:id="rId50"/>
    <p:sldId id="397" r:id="rId51"/>
    <p:sldId id="398" r:id="rId52"/>
    <p:sldId id="399" r:id="rId53"/>
    <p:sldId id="400" r:id="rId54"/>
    <p:sldId id="401" r:id="rId55"/>
    <p:sldId id="402" r:id="rId56"/>
    <p:sldId id="403" r:id="rId57"/>
    <p:sldId id="404" r:id="rId58"/>
    <p:sldId id="405" r:id="rId59"/>
    <p:sldId id="406" r:id="rId60"/>
    <p:sldId id="407" r:id="rId61"/>
    <p:sldId id="408" r:id="rId62"/>
    <p:sldId id="409" r:id="rId63"/>
    <p:sldId id="410" r:id="rId64"/>
    <p:sldId id="411" r:id="rId65"/>
    <p:sldId id="412" r:id="rId66"/>
    <p:sldId id="413" r:id="rId67"/>
    <p:sldId id="414" r:id="rId68"/>
    <p:sldId id="415" r:id="rId69"/>
    <p:sldId id="416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417" r:id="rId82"/>
    <p:sldId id="418" r:id="rId83"/>
    <p:sldId id="419" r:id="rId84"/>
    <p:sldId id="420" r:id="rId85"/>
    <p:sldId id="421" r:id="rId86"/>
    <p:sldId id="422" r:id="rId87"/>
    <p:sldId id="423" r:id="rId88"/>
    <p:sldId id="424" r:id="rId89"/>
    <p:sldId id="425" r:id="rId90"/>
    <p:sldId id="426" r:id="rId91"/>
    <p:sldId id="427" r:id="rId92"/>
    <p:sldId id="428" r:id="rId93"/>
    <p:sldId id="429" r:id="rId94"/>
    <p:sldId id="430" r:id="rId95"/>
    <p:sldId id="431" r:id="rId96"/>
    <p:sldId id="432" r:id="rId97"/>
    <p:sldId id="433" r:id="rId98"/>
    <p:sldId id="434" r:id="rId99"/>
    <p:sldId id="435" r:id="rId100"/>
    <p:sldId id="436" r:id="rId101"/>
    <p:sldId id="437" r:id="rId102"/>
    <p:sldId id="438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439" r:id="rId115"/>
    <p:sldId id="440" r:id="rId116"/>
    <p:sldId id="441" r:id="rId117"/>
    <p:sldId id="442" r:id="rId118"/>
    <p:sldId id="443" r:id="rId119"/>
    <p:sldId id="444" r:id="rId120"/>
    <p:sldId id="445" r:id="rId121"/>
    <p:sldId id="446" r:id="rId122"/>
    <p:sldId id="447" r:id="rId123"/>
    <p:sldId id="448" r:id="rId124"/>
    <p:sldId id="449" r:id="rId125"/>
    <p:sldId id="450" r:id="rId126"/>
    <p:sldId id="451" r:id="rId127"/>
    <p:sldId id="452" r:id="rId128"/>
    <p:sldId id="453" r:id="rId129"/>
    <p:sldId id="454" r:id="rId130"/>
    <p:sldId id="455" r:id="rId131"/>
    <p:sldId id="456" r:id="rId132"/>
    <p:sldId id="457" r:id="rId133"/>
    <p:sldId id="458" r:id="rId134"/>
    <p:sldId id="459" r:id="rId135"/>
    <p:sldId id="460" r:id="rId136"/>
    <p:sldId id="389" r:id="rId137"/>
    <p:sldId id="390" r:id="rId138"/>
    <p:sldId id="391" r:id="rId139"/>
    <p:sldId id="392" r:id="rId140"/>
    <p:sldId id="393" r:id="rId141"/>
    <p:sldId id="394" r:id="rId142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4340E0-B075-4853-B19F-1592FEADF1A6}" v="7" dt="2025-05-15T15:45:06.6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134" Type="http://schemas.openxmlformats.org/officeDocument/2006/relationships/slide" Target="slides/slide130.xml"/><Relationship Id="rId139" Type="http://schemas.openxmlformats.org/officeDocument/2006/relationships/slide" Target="slides/slide13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45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tableStyles" Target="tableStyle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microsoft.com/office/2016/11/relationships/changesInfo" Target="changesInfos/changesInfo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presProps" Target="presProps.xml"/><Relationship Id="rId148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6" Type="http://schemas.openxmlformats.org/officeDocument/2006/relationships/slide" Target="slides/slide12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D24340E0-B075-4853-B19F-1592FEADF1A6}"/>
    <pc:docChg chg="modSld">
      <pc:chgData name="LEMAIRE LOUHANNE" userId="5627a5b1-9bbd-46af-b0ba-a244e1458bcb" providerId="ADAL" clId="{D24340E0-B075-4853-B19F-1592FEADF1A6}" dt="2025-05-15T15:45:06.695" v="6"/>
      <pc:docMkLst>
        <pc:docMk/>
      </pc:docMkLst>
      <pc:sldChg chg="modSp">
        <pc:chgData name="LEMAIRE LOUHANNE" userId="5627a5b1-9bbd-46af-b0ba-a244e1458bcb" providerId="ADAL" clId="{D24340E0-B075-4853-B19F-1592FEADF1A6}" dt="2025-05-15T15:43:45.207" v="0"/>
        <pc:sldMkLst>
          <pc:docMk/>
          <pc:sldMk cId="1633458762" sldId="271"/>
        </pc:sldMkLst>
        <pc:picChg chg="mod">
          <ac:chgData name="LEMAIRE LOUHANNE" userId="5627a5b1-9bbd-46af-b0ba-a244e1458bcb" providerId="ADAL" clId="{D24340E0-B075-4853-B19F-1592FEADF1A6}" dt="2025-05-15T15:43:45.207" v="0"/>
          <ac:picMkLst>
            <pc:docMk/>
            <pc:sldMk cId="1633458762" sldId="271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D24340E0-B075-4853-B19F-1592FEADF1A6}" dt="2025-05-15T15:44:13.514" v="2"/>
        <pc:sldMkLst>
          <pc:docMk/>
          <pc:sldMk cId="1691853214" sldId="324"/>
        </pc:sldMkLst>
        <pc:picChg chg="mod">
          <ac:chgData name="LEMAIRE LOUHANNE" userId="5627a5b1-9bbd-46af-b0ba-a244e1458bcb" providerId="ADAL" clId="{D24340E0-B075-4853-B19F-1592FEADF1A6}" dt="2025-05-15T15:44:13.514" v="2"/>
          <ac:picMkLst>
            <pc:docMk/>
            <pc:sldMk cId="1691853214" sldId="324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D24340E0-B075-4853-B19F-1592FEADF1A6}" dt="2025-05-15T15:44:42.296" v="4"/>
        <pc:sldMkLst>
          <pc:docMk/>
          <pc:sldMk cId="2296738431" sldId="357"/>
        </pc:sldMkLst>
        <pc:picChg chg="mod">
          <ac:chgData name="LEMAIRE LOUHANNE" userId="5627a5b1-9bbd-46af-b0ba-a244e1458bcb" providerId="ADAL" clId="{D24340E0-B075-4853-B19F-1592FEADF1A6}" dt="2025-05-15T15:44:42.296" v="4"/>
          <ac:picMkLst>
            <pc:docMk/>
            <pc:sldMk cId="2296738431" sldId="357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D24340E0-B075-4853-B19F-1592FEADF1A6}" dt="2025-05-15T15:45:06.695" v="6"/>
        <pc:sldMkLst>
          <pc:docMk/>
          <pc:sldMk cId="1948535" sldId="390"/>
        </pc:sldMkLst>
        <pc:picChg chg="mod">
          <ac:chgData name="LEMAIRE LOUHANNE" userId="5627a5b1-9bbd-46af-b0ba-a244e1458bcb" providerId="ADAL" clId="{D24340E0-B075-4853-B19F-1592FEADF1A6}" dt="2025-05-15T15:45:06.695" v="6"/>
          <ac:picMkLst>
            <pc:docMk/>
            <pc:sldMk cId="1948535" sldId="390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D24340E0-B075-4853-B19F-1592FEADF1A6}" dt="2025-05-15T15:44:03.019" v="1"/>
        <pc:sldMkLst>
          <pc:docMk/>
          <pc:sldMk cId="1597897963" sldId="395"/>
        </pc:sldMkLst>
        <pc:picChg chg="mod">
          <ac:chgData name="LEMAIRE LOUHANNE" userId="5627a5b1-9bbd-46af-b0ba-a244e1458bcb" providerId="ADAL" clId="{D24340E0-B075-4853-B19F-1592FEADF1A6}" dt="2025-05-15T15:44:03.019" v="1"/>
          <ac:picMkLst>
            <pc:docMk/>
            <pc:sldMk cId="1597897963" sldId="395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D24340E0-B075-4853-B19F-1592FEADF1A6}" dt="2025-05-15T15:44:28.182" v="3"/>
        <pc:sldMkLst>
          <pc:docMk/>
          <pc:sldMk cId="3800864190" sldId="417"/>
        </pc:sldMkLst>
        <pc:picChg chg="mod">
          <ac:chgData name="LEMAIRE LOUHANNE" userId="5627a5b1-9bbd-46af-b0ba-a244e1458bcb" providerId="ADAL" clId="{D24340E0-B075-4853-B19F-1592FEADF1A6}" dt="2025-05-15T15:44:28.182" v="3"/>
          <ac:picMkLst>
            <pc:docMk/>
            <pc:sldMk cId="3800864190" sldId="417"/>
            <ac:picMk id="3" creationId="{00000000-0000-0000-0000-000000000000}"/>
          </ac:picMkLst>
        </pc:picChg>
      </pc:sldChg>
      <pc:sldChg chg="modSp">
        <pc:chgData name="LEMAIRE LOUHANNE" userId="5627a5b1-9bbd-46af-b0ba-a244e1458bcb" providerId="ADAL" clId="{D24340E0-B075-4853-B19F-1592FEADF1A6}" dt="2025-05-15T15:44:53.265" v="5"/>
        <pc:sldMkLst>
          <pc:docMk/>
          <pc:sldMk cId="2264411504" sldId="439"/>
        </pc:sldMkLst>
        <pc:picChg chg="mod">
          <ac:chgData name="LEMAIRE LOUHANNE" userId="5627a5b1-9bbd-46af-b0ba-a244e1458bcb" providerId="ADAL" clId="{D24340E0-B075-4853-B19F-1592FEADF1A6}" dt="2025-05-15T15:44:53.265" v="5"/>
          <ac:picMkLst>
            <pc:docMk/>
            <pc:sldMk cId="2264411504" sldId="439"/>
            <ac:picMk id="3" creationId="{00000000-0000-0000-0000-00000000000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FFE79-FBA8-4F88-91AF-7B8100BF2A6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E603B-FB06-4A25-8719-7D59E3D0CE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0501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FFE79-FBA8-4F88-91AF-7B8100BF2A6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E603B-FB06-4A25-8719-7D59E3D0CE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3401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FFE79-FBA8-4F88-91AF-7B8100BF2A6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E603B-FB06-4A25-8719-7D59E3D0CE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81213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FFE79-FBA8-4F88-91AF-7B8100BF2A6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E603B-FB06-4A25-8719-7D59E3D0CE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3963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FFE79-FBA8-4F88-91AF-7B8100BF2A6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E603B-FB06-4A25-8719-7D59E3D0CE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1658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FFE79-FBA8-4F88-91AF-7B8100BF2A6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E603B-FB06-4A25-8719-7D59E3D0CE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9376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FFE79-FBA8-4F88-91AF-7B8100BF2A6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E603B-FB06-4A25-8719-7D59E3D0CE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5612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FFE79-FBA8-4F88-91AF-7B8100BF2A6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E603B-FB06-4A25-8719-7D59E3D0CE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4848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FFE79-FBA8-4F88-91AF-7B8100BF2A6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E603B-FB06-4A25-8719-7D59E3D0CE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7464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FFE79-FBA8-4F88-91AF-7B8100BF2A6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E603B-FB06-4A25-8719-7D59E3D0CE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9102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FFE79-FBA8-4F88-91AF-7B8100BF2A6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E603B-FB06-4A25-8719-7D59E3D0CE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6860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FFE79-FBA8-4F88-91AF-7B8100BF2A65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E603B-FB06-4A25-8719-7D59E3D0CE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0618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9/Diaporama_CE1-Semaine%2009-videoJ3.mp4" TargetMode="Externa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1.png"/><Relationship Id="rId4" Type="http://schemas.openxmlformats.org/officeDocument/2006/relationships/image" Target="../media/image52.jpe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9/Diaporama_CE1-Semaine%2009-videodrillJ%201%202%203%204.mp4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9/Diaporama_CE1-Semaine%2009-videoJ4.mp4" TargetMode="External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1.png"/><Relationship Id="rId4" Type="http://schemas.openxmlformats.org/officeDocument/2006/relationships/image" Target="../media/image58.jpeg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9/Diaporama_CE1-Semaine%2009-videodrillJ%201%202%203%204.mp4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07.xml"/><Relationship Id="rId5" Type="http://schemas.openxmlformats.org/officeDocument/2006/relationships/slide" Target="slide74.xml"/><Relationship Id="rId4" Type="http://schemas.openxmlformats.org/officeDocument/2006/relationships/slide" Target="slide4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9/Diaporama_CE1-Semaine%2009-videodrillJ%201%202%203%204.mp4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9/Diaporama_CE1-Semaine%2009-videoJ2.mp4" TargetMode="Externa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1.png"/><Relationship Id="rId4" Type="http://schemas.openxmlformats.org/officeDocument/2006/relationships/image" Target="../media/image47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1/Semaine%209/Diaporama_CE1-Semaine%2009-videodrillJ%201%202%203%204.mp4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6243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8983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188332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738431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421015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119524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770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77759" y="5982594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9_J3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67003" y="13235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57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304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198135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282337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235523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734507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0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632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000052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515933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411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6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220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166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09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19962" y="6303451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4156306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95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247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539547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152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408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78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132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9624" y="6303451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2920196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982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45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91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653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76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428988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046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77759" y="633158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1030789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316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899541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535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334981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10945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37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48097" y="6010730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9_J4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73108" y="12109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133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7312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0693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5965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45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1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222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20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683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0884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089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19962" y="6303451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69142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16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19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45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63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12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427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9624" y="6303451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677624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84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hlinkClick r:id="rId3" action="ppaction://hlinksldjump"/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759656" y="2968283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5" action="ppaction://hlinksldjump"/>
          </p:cNvPr>
          <p:cNvSpPr/>
          <p:nvPr/>
        </p:nvSpPr>
        <p:spPr>
          <a:xfrm>
            <a:off x="759656" y="3528645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6" action="ppaction://hlinksldjump"/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64571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763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368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835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92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162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77759" y="633158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117047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85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5045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2398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9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S9_J1_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59375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284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38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8439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47103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3927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02381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70715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9217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89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71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01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3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12168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230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19962" y="6303451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385042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8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02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23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11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86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31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9624" y="6303451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37954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98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62447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099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645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41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194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876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77759" y="633158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86079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054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82603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85321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6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764356" y="44589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122070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99598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632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34030" y="6010730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  <p:pic>
        <p:nvPicPr>
          <p:cNvPr id="4" name="S9_J2_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40394" y="9577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15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1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176"/>
                            </p:stCondLst>
                            <p:childTnLst>
                              <p:par>
                                <p:cTn id="8" presetID="2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" dur="4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44789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98541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35355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93107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30078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7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94629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Image 2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74" y="5943676"/>
            <a:ext cx="1859126" cy="91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864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45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29737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705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33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35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053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019962" y="6303451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231820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21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30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759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29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42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30933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59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49624" y="6303451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1783844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47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453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611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188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035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709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77759" y="6331586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182859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Diapositive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77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0"/>
    </mc:Choice>
    <mc:Fallback xmlns="">
      <p:transition spd="slow" advTm="30000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14B720C-8B04-4E15-B4D3-9E96EE8363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C871272-C0F8-4E70-A15E-A10B60B9D176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3.xml><?xml version="1.0" encoding="utf-8"?>
<ds:datastoreItem xmlns:ds="http://schemas.openxmlformats.org/officeDocument/2006/customXml" ds:itemID="{793058F7-F181-4AFF-A17C-4EEE155BE0F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36</Words>
  <Application>Microsoft Office PowerPoint</Application>
  <PresentationFormat>Affichage à l'écran (4:3)</PresentationFormat>
  <Paragraphs>18</Paragraphs>
  <Slides>138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138</vt:i4>
      </vt:variant>
    </vt:vector>
  </HeadingPairs>
  <TitlesOfParts>
    <vt:vector size="142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Greg</dc:creator>
  <cp:lastModifiedBy>LEMAIRE LOUHANNE</cp:lastModifiedBy>
  <cp:revision>4</cp:revision>
  <dcterms:created xsi:type="dcterms:W3CDTF">2025-04-16T15:36:55Z</dcterms:created>
  <dcterms:modified xsi:type="dcterms:W3CDTF">2025-05-15T15:45:17Z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