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84791D-B85E-400F-8715-FA7A375ED175}" v="3" dt="2025-05-15T10:55:46.1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presProps" Target="presProps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viewProps" Target="viewProps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theme" Target="theme/theme1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tableStyles" Target="tableStyle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4584791D-B85E-400F-8715-FA7A375ED175}"/>
    <pc:docChg chg="modSld">
      <pc:chgData name="LEMAIRE LOUHANNE" userId="5627a5b1-9bbd-46af-b0ba-a244e1458bcb" providerId="ADAL" clId="{4584791D-B85E-400F-8715-FA7A375ED175}" dt="2025-05-15T10:55:46.156" v="2"/>
      <pc:docMkLst>
        <pc:docMk/>
      </pc:docMkLst>
      <pc:sldChg chg="modSp">
        <pc:chgData name="LEMAIRE LOUHANNE" userId="5627a5b1-9bbd-46af-b0ba-a244e1458bcb" providerId="ADAL" clId="{4584791D-B85E-400F-8715-FA7A375ED175}" dt="2025-05-15T10:55:19.445" v="0"/>
        <pc:sldMkLst>
          <pc:docMk/>
          <pc:sldMk cId="2077455034" sldId="320"/>
        </pc:sldMkLst>
        <pc:picChg chg="mod">
          <ac:chgData name="LEMAIRE LOUHANNE" userId="5627a5b1-9bbd-46af-b0ba-a244e1458bcb" providerId="ADAL" clId="{4584791D-B85E-400F-8715-FA7A375ED175}" dt="2025-05-15T10:55:19.445" v="0"/>
          <ac:picMkLst>
            <pc:docMk/>
            <pc:sldMk cId="2077455034" sldId="320"/>
            <ac:picMk id="2" creationId="{8665E798-1ABC-89B5-CE6E-E3130DE9AE63}"/>
          </ac:picMkLst>
        </pc:picChg>
      </pc:sldChg>
      <pc:sldChg chg="modSp">
        <pc:chgData name="LEMAIRE LOUHANNE" userId="5627a5b1-9bbd-46af-b0ba-a244e1458bcb" providerId="ADAL" clId="{4584791D-B85E-400F-8715-FA7A375ED175}" dt="2025-05-15T10:55:32.061" v="1"/>
        <pc:sldMkLst>
          <pc:docMk/>
          <pc:sldMk cId="1960435847" sldId="342"/>
        </pc:sldMkLst>
        <pc:picChg chg="mod">
          <ac:chgData name="LEMAIRE LOUHANNE" userId="5627a5b1-9bbd-46af-b0ba-a244e1458bcb" providerId="ADAL" clId="{4584791D-B85E-400F-8715-FA7A375ED175}" dt="2025-05-15T10:55:32.061" v="1"/>
          <ac:picMkLst>
            <pc:docMk/>
            <pc:sldMk cId="1960435847" sldId="342"/>
            <ac:picMk id="2" creationId="{C925DB73-DE9E-DF65-446A-27DD76688177}"/>
          </ac:picMkLst>
        </pc:picChg>
      </pc:sldChg>
      <pc:sldChg chg="modSp">
        <pc:chgData name="LEMAIRE LOUHANNE" userId="5627a5b1-9bbd-46af-b0ba-a244e1458bcb" providerId="ADAL" clId="{4584791D-B85E-400F-8715-FA7A375ED175}" dt="2025-05-15T10:55:46.156" v="2"/>
        <pc:sldMkLst>
          <pc:docMk/>
          <pc:sldMk cId="260386292" sldId="364"/>
        </pc:sldMkLst>
        <pc:picChg chg="mod">
          <ac:chgData name="LEMAIRE LOUHANNE" userId="5627a5b1-9bbd-46af-b0ba-a244e1458bcb" providerId="ADAL" clId="{4584791D-B85E-400F-8715-FA7A375ED175}" dt="2025-05-15T10:55:46.156" v="2"/>
          <ac:picMkLst>
            <pc:docMk/>
            <pc:sldMk cId="260386292" sldId="364"/>
            <ac:picMk id="2" creationId="{DA95E43E-E322-FE9D-F8AF-73091ABFE1A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5E64C-86FF-4E83-A8B9-877C1ED0ABE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7DB6-5543-4383-B9E2-9D46776EBFF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6610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5E64C-86FF-4E83-A8B9-877C1ED0ABE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7DB6-5543-4383-B9E2-9D46776EBFF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5918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5E64C-86FF-4E83-A8B9-877C1ED0ABE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7DB6-5543-4383-B9E2-9D46776EBFF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728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5E64C-86FF-4E83-A8B9-877C1ED0ABE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7DB6-5543-4383-B9E2-9D46776EBFF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6892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5E64C-86FF-4E83-A8B9-877C1ED0ABE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7DB6-5543-4383-B9E2-9D46776EBFF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0248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5E64C-86FF-4E83-A8B9-877C1ED0ABE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7DB6-5543-4383-B9E2-9D46776EBFF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7859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5E64C-86FF-4E83-A8B9-877C1ED0ABE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7DB6-5543-4383-B9E2-9D46776EBFF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4052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5E64C-86FF-4E83-A8B9-877C1ED0ABE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7DB6-5543-4383-B9E2-9D46776EBFF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7960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5E64C-86FF-4E83-A8B9-877C1ED0ABE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7DB6-5543-4383-B9E2-9D46776EBFF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553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5E64C-86FF-4E83-A8B9-877C1ED0ABE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7DB6-5543-4383-B9E2-9D46776EBFF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8654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5E64C-86FF-4E83-A8B9-877C1ED0ABE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97DB6-5543-4383-B9E2-9D46776EBFF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9167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315E64C-86FF-4E83-A8B9-877C1ED0ABE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F297DB6-5543-4383-B9E2-9D46776EBFF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7848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0/Diaporama_CE2-Semaine%2010-vid&#233;oJ4.mp4" TargetMode="External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7.png"/><Relationship Id="rId4" Type="http://schemas.openxmlformats.org/officeDocument/2006/relationships/image" Target="../media/image70.JPG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92.xml"/><Relationship Id="rId5" Type="http://schemas.openxmlformats.org/officeDocument/2006/relationships/slide" Target="slide70.xml"/><Relationship Id="rId4" Type="http://schemas.openxmlformats.org/officeDocument/2006/relationships/slide" Target="slide4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7.png"/><Relationship Id="rId4" Type="http://schemas.openxmlformats.org/officeDocument/2006/relationships/image" Target="../media/image46.JP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0/Diaporama_CE2-Semaine%2010-vid&#233;oJ2.mp4" TargetMode="External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7.png"/><Relationship Id="rId4" Type="http://schemas.openxmlformats.org/officeDocument/2006/relationships/image" Target="../media/image57.JP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0/Diaporama_CE2-Semaine%2010-vid&#233;oJ3.mp4" TargetMode="External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7.png"/><Relationship Id="rId4" Type="http://schemas.openxmlformats.org/officeDocument/2006/relationships/image" Target="../media/image64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036C2662-663A-5E62-8B5C-3999889D28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115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9A0617C6-9F02-9CC5-BD27-929F7DC7A9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862115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856D4FE2-C1D4-C651-8D05-7EDF8690AA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945496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F8D8010A-BA74-9709-0DB3-FE8E147D4C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113491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84FF63F6-F12D-7ECD-5A31-FB6E4BD1F0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47728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412EDE68-517F-A011-EF2D-F23795A683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6993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2CB77FD7-BC3D-7DB3-C33E-4328EE18BF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763639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1F6C7FDD-E4B6-4CD5-7711-3FE29F3749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340968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F0DEACE5-B6C8-50A1-CD98-1D2D509868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451182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28414F23-4A5E-35CE-66BB-C26231C8A7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7012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FC66F6BD-BC72-ADD4-74A6-6E2B03EC69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DA95E43E-E322-FE9D-F8AF-73091ABFE1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8629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E4D7AB06-F874-95C0-54C9-8DC0C13E95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D96A070-FA38-E9E0-914A-9747FB81DCD4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92891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72137472-78BE-DB46-D716-79C735CDD8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63195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BFED25D8-153C-B7E0-2AED-11F8D1088F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583424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EF97BD99-82AD-0AC3-54F9-983ED93730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58DACDD-37D8-14F2-57F1-E314456F23CA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0_J4_E">
            <a:hlinkClick r:id="" action="ppaction://media"/>
            <a:extLst>
              <a:ext uri="{FF2B5EF4-FFF2-40B4-BE49-F238E27FC236}">
                <a16:creationId xmlns:a16="http://schemas.microsoft.com/office/drawing/2014/main" id="{415F39D3-A9A7-39E7-88E7-53BF60B294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15225" y="9175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15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89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C81C31DC-5A0F-DBCE-6235-E9E797585F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5343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13DDD621-7BF5-6EC4-2271-59E97B72E5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2035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FB42986D-FC20-F008-366D-DF338E6CC6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7169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7A130C84-8A0D-35F4-ABA8-AA934D2BBA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8754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ECFD45E5-00AA-3EDD-91C4-C0E3AB16FE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9566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B84FF0E0-BA87-B192-BA4B-05A36E9389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472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BE70EB25-8B75-B4A0-ABB4-42BFD53F07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5560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D2B0C170-F159-A869-FC17-E43031F391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1249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C530013F-A4E8-DC25-4448-7555B0A6EC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9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E4D7750D-C44E-F0D5-54A4-74B8B04BF0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1600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C66894C7-293B-4DC0-E450-A235096AFE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890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CF1B491F-5D99-9A33-14F5-BC1C680322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4920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1E50906F-F68B-6726-4B79-C1C518A30A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621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FDC2F846-4616-6B8F-50D2-C1117FA477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9278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A7843561-7E1E-04DA-BFB3-A7D9EB3A29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4202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0FAADDE7-F661-861B-8099-D1B45AFC17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2560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D221646E-EAE1-573B-9E8A-8D7C8DF1B3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069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3F0F2512-BB0D-DD3A-B3BB-30F2472C7D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5314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916F4218-5CCF-2ED5-2179-882E2817F2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543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37554396-3D29-40D1-F69A-08D9A6798C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973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88774787-419E-B5AE-96F4-B6E53420CA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E6D7E85E-5E28-6037-96EA-95F4AAFD0BF5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1911FB7F-E56E-0C46-4397-1D3AF24A836D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A2B9450E-1115-5B63-028A-65596C04E3C8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B27DF223-B99A-4E34-512D-779FD44883D5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76392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253B4DC6-74D7-C531-44C7-993207B99B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8192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2A8ED64D-6136-D01E-0A94-2E8E74045A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7681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68A5FD24-F0F8-2B24-FD08-8DD42D9CC3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1910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139C0CF3-B913-32EB-261B-35BBDF76EB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699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6DB84535-8C45-6BB8-7F69-0213C243E9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668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AE85094B-2660-CCE2-A335-5B13585B4A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5445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8EE1F77A-4D3F-B8A0-CF46-6462BDDA2C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8077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F3DA1104-8798-8DE8-CD53-06A972588E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38601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36C19B0A-6005-8F67-1EEA-797A0BFF2D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80550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FC018842-3D3A-68F2-D98A-385B2B1A9D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535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41376A8D-DFD8-7FF7-13BF-7AD3CC2A50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22343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24C9783C-10D3-E307-4A55-996C9CC632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9990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A12652A3-0A49-CD31-014B-1B4A6E034E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96395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7DC0B6C0-1DDF-77DA-E187-9FE7520D2E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1480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85EA1F59-766A-5DB6-6E18-DC4744A83D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30165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E599DC83-19E5-DE57-7827-FE1C95B369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7555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0B21C3CD-FFC2-AA83-AE33-BAA4AF3443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27507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74A668AD-41A0-7CE7-0E7A-5C0B4D7963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10_J1_B-v2">
            <a:hlinkClick r:id="" action="ppaction://media"/>
            <a:extLst>
              <a:ext uri="{FF2B5EF4-FFF2-40B4-BE49-F238E27FC236}">
                <a16:creationId xmlns:a16="http://schemas.microsoft.com/office/drawing/2014/main" id="{39AAE59F-37F2-574F-9882-E8926A541A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00125" y="4652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7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EEEEBF82-0508-AB74-1E36-177E694EA5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96545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F8A92C0D-D59C-C9DB-585C-B220B64FCC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82257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D151D8B9-325C-FA2A-893A-3C1EA56281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442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1FB45BE0-EDA3-6CF0-AE88-5CD1F2D37F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83525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A6769C20-FC54-5511-42E4-51EB4BFC01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58691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4F635067-2A95-F0A0-5983-E5D2AB1216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97414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CCA71C2E-399A-9178-D1D2-7876DB311E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64273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2BB87DE3-A6C4-E431-2149-E14BD3D89D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43587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21759B29-DC0F-F493-73D6-17CF054885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46050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51DECA3B-E771-E1BA-57E2-E5785618BF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72670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107EB2CF-A1E7-6148-3233-2D030959DE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44437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959FE490-CF7F-891D-0931-CC3C3B98F2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65401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2F8F0FD1-344C-592A-8B68-0D2B796FC8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88766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B9D5881B-B9F9-F3CA-79ED-4C79E24973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19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185FCC8D-5FC8-CF3E-3B55-BD77F92B8D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52163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E84F2430-ED6B-D6C6-9A53-4EA8D61301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82133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A596B341-60F8-B36C-91F8-4877D0EF09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44616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FF3FE7F8-C92A-03F5-0F5E-0ECD62257A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0941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A2832079-8701-AAFC-9962-2CC61DAF2E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17556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6C00082B-A2E9-EBE7-58B8-DDEEBE63D0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8665E798-1ABC-89B5-CE6E-E3130DE9AE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45503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97E086A5-BA19-D2C4-4113-5DDAAD5015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460F69F-4B7D-B73F-C254-A7F5410DDA8E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37693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870110B5-45E5-BA94-F21B-C02AF3A744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12204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8B547DED-82D5-4E29-321C-A5BCD773DC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CBEA12D-A19A-9873-F5DE-72FD50F483C9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0_J2_E">
            <a:hlinkClick r:id="" action="ppaction://media"/>
            <a:extLst>
              <a:ext uri="{FF2B5EF4-FFF2-40B4-BE49-F238E27FC236}">
                <a16:creationId xmlns:a16="http://schemas.microsoft.com/office/drawing/2014/main" id="{E44C3DEA-8B33-EF87-C3E9-C083CDE59E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80338" y="9175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90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12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4F592BED-6371-7500-C933-0F7C9E292D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15015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FDAE13FC-A98E-5657-B661-BA474C704C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4131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9272EF10-EE66-E301-12C3-411E0FCDB4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25376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FE382C91-715A-22CF-6CA3-161000D4CE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255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76125919-371D-40CA-6A7D-FA5B13020E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40673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08A11479-3A76-EB9E-CD3C-A1D9C836E3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76160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0B31D9EF-BC48-BB4F-E32A-6A773CAF83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36186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D9786311-DF7A-2F40-4689-210F028896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96396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348E8F9B-C46E-8135-E2FA-A8C249531D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91952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702875C9-610D-8C97-8823-F196BCC2BF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28085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2B891018-35F4-6ADB-6EB6-CC92D7CA9C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13110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B1ECD2EC-DBD4-BA2B-EDEB-85E839135B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4184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B2293FE2-9B3C-0663-9107-EE6DBFA64D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37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C604CB23-A40F-3F5B-8095-D5DFD9B5C8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24218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295922B9-DCE9-1C13-2BB4-13E235F1CE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27931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7555798F-7B86-4F6C-37D9-4E5B804B6F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96092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38593110-69FA-254F-971F-2FBA88C6BF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49561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2B2F8669-72DD-ECC2-F393-ADA92A78E8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56399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249A4BF6-CEFC-DF16-EEF4-9D6397035B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14304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93DB8150-155C-82D5-69D6-B06D8775ED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13819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67E86E54-FEC0-8EC3-D398-14B07A7661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C925DB73-DE9E-DF65-446A-27DD766881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43584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6D80B16D-01C2-F960-E4B3-496EAE1AB2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EEA2C0A-ED4B-4AB9-9273-467018C0F942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98613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1F19C9F5-780E-51DD-D3FE-47D2E568ED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5032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B77E738E-3689-424B-EA38-C7755F50DE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B60086D-1EC2-EA02-2702-004A365958F3}"/>
              </a:ext>
            </a:extLst>
          </p:cNvPr>
          <p:cNvSpPr/>
          <p:nvPr/>
        </p:nvSpPr>
        <p:spPr>
          <a:xfrm>
            <a:off x="893353" y="642993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0_J3_B">
            <a:hlinkClick r:id="" action="ppaction://media"/>
            <a:extLst>
              <a:ext uri="{FF2B5EF4-FFF2-40B4-BE49-F238E27FC236}">
                <a16:creationId xmlns:a16="http://schemas.microsoft.com/office/drawing/2014/main" id="{2C811E93-8A83-BD1B-3C42-05EEDF6878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2150" y="10461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526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24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938A94DD-86F0-DE55-7A8B-5E193075EF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78063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46E018A6-8B9B-A632-696F-5E2F3C5D52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26566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7A3FE9B0-6D79-E69B-D382-72216FEDC1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65823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5F1ADE4D-0338-D445-8402-373D0D3FE8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69061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FF6806DB-18FD-B947-6F6D-9312104F15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48152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78269A8A-D6BA-D93F-353F-0AA76C0BED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23343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C83B898E-2CFA-C9F9-AACB-0B81F37C98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34807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E5C20B1E-8969-0D3F-5D12-B67C7F2AF8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271077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CE131C20-568B-F35D-776C-22206E0F26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31304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5F7F351E-4188-FEC7-3820-1ED2269F89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875103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40A8B11C-22F9-422A-61E8-C59259ADE1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85766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D5B8DC8B-5337-4171-B38E-57E50D61EE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5F00CE5-1ABD-4C9F-8366-B9F70C64BE6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86BB71-85DD-49D7-8C1E-1231CE0663D8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12</Words>
  <Application>Microsoft Office PowerPoint</Application>
  <PresentationFormat>Affichage à l'écran (4:3)</PresentationFormat>
  <Paragraphs>6</Paragraphs>
  <Slides>112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112</vt:i4>
      </vt:variant>
    </vt:vector>
  </HeadingPairs>
  <TitlesOfParts>
    <vt:vector size="116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5</cp:revision>
  <dcterms:created xsi:type="dcterms:W3CDTF">2025-04-21T12:29:10Z</dcterms:created>
  <dcterms:modified xsi:type="dcterms:W3CDTF">2025-05-15T10:55:47Z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