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060721-1C10-41A1-82F7-9F4446EAFF28}" v="3" dt="2025-05-15T10:57:22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presProps" Target="presProps.xml"/><Relationship Id="rId128" Type="http://schemas.microsoft.com/office/2015/10/relationships/revisionInfo" Target="revisionInfo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viewProps" Target="view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AD060721-1C10-41A1-82F7-9F4446EAFF28}"/>
    <pc:docChg chg="modSld">
      <pc:chgData name="LEMAIRE LOUHANNE" userId="5627a5b1-9bbd-46af-b0ba-a244e1458bcb" providerId="ADAL" clId="{AD060721-1C10-41A1-82F7-9F4446EAFF28}" dt="2025-05-15T10:57:22.112" v="2"/>
      <pc:docMkLst>
        <pc:docMk/>
      </pc:docMkLst>
      <pc:sldChg chg="modSp">
        <pc:chgData name="LEMAIRE LOUHANNE" userId="5627a5b1-9bbd-46af-b0ba-a244e1458bcb" providerId="ADAL" clId="{AD060721-1C10-41A1-82F7-9F4446EAFF28}" dt="2025-05-15T10:56:57.610" v="0"/>
        <pc:sldMkLst>
          <pc:docMk/>
          <pc:sldMk cId="2576308611" sldId="322"/>
        </pc:sldMkLst>
        <pc:picChg chg="mod">
          <ac:chgData name="LEMAIRE LOUHANNE" userId="5627a5b1-9bbd-46af-b0ba-a244e1458bcb" providerId="ADAL" clId="{AD060721-1C10-41A1-82F7-9F4446EAFF28}" dt="2025-05-15T10:56:57.610" v="0"/>
          <ac:picMkLst>
            <pc:docMk/>
            <pc:sldMk cId="2576308611" sldId="322"/>
            <ac:picMk id="2" creationId="{769FAEDE-6189-0FD6-0747-45A25937A451}"/>
          </ac:picMkLst>
        </pc:picChg>
      </pc:sldChg>
      <pc:sldChg chg="modSp">
        <pc:chgData name="LEMAIRE LOUHANNE" userId="5627a5b1-9bbd-46af-b0ba-a244e1458bcb" providerId="ADAL" clId="{AD060721-1C10-41A1-82F7-9F4446EAFF28}" dt="2025-05-15T10:57:12.022" v="1"/>
        <pc:sldMkLst>
          <pc:docMk/>
          <pc:sldMk cId="3589922721" sldId="346"/>
        </pc:sldMkLst>
        <pc:picChg chg="mod">
          <ac:chgData name="LEMAIRE LOUHANNE" userId="5627a5b1-9bbd-46af-b0ba-a244e1458bcb" providerId="ADAL" clId="{AD060721-1C10-41A1-82F7-9F4446EAFF28}" dt="2025-05-15T10:57:12.022" v="1"/>
          <ac:picMkLst>
            <pc:docMk/>
            <pc:sldMk cId="3589922721" sldId="346"/>
            <ac:picMk id="2" creationId="{3EBEE97C-05AB-7D13-25DC-41ABF4CDBACE}"/>
          </ac:picMkLst>
        </pc:picChg>
      </pc:sldChg>
      <pc:sldChg chg="modSp">
        <pc:chgData name="LEMAIRE LOUHANNE" userId="5627a5b1-9bbd-46af-b0ba-a244e1458bcb" providerId="ADAL" clId="{AD060721-1C10-41A1-82F7-9F4446EAFF28}" dt="2025-05-15T10:57:22.112" v="2"/>
        <pc:sldMkLst>
          <pc:docMk/>
          <pc:sldMk cId="1249575143" sldId="370"/>
        </pc:sldMkLst>
        <pc:picChg chg="mod">
          <ac:chgData name="LEMAIRE LOUHANNE" userId="5627a5b1-9bbd-46af-b0ba-a244e1458bcb" providerId="ADAL" clId="{AD060721-1C10-41A1-82F7-9F4446EAFF28}" dt="2025-05-15T10:57:22.112" v="2"/>
          <ac:picMkLst>
            <pc:docMk/>
            <pc:sldMk cId="1249575143" sldId="370"/>
            <ac:picMk id="2" creationId="{C26665A0-78FA-5C50-D229-64069FB27C5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7908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33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37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44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346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43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43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06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418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068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122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2C6F0A-0C8E-41C7-810E-35825055F67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CB1E1F-3A34-4AF9-8C9F-3F01366FD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44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1/Diaporama_CE2-Semaine%2011-vid&#233;oJ4.mp4" TargetMode="Externa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6.xml"/><Relationship Id="rId5" Type="http://schemas.openxmlformats.org/officeDocument/2006/relationships/slide" Target="slide72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1/Diaporama_CE2-Semaine%2011-vid&#233;oJ2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1/Diaporama_CE2-Semaine%2011-vid&#233;oJ3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A94D916-C23B-1FA7-0375-D5E33F9DC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91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54DD39B-815E-D794-257A-AAB0DADE1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9261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EE724C3-58D0-0685-49F0-25B626E4C4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98910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EF61033-2A41-AEF0-9884-C45435EE43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1457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38E98216-7436-EB3D-DEEF-2B447208E6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8654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EDDB4C09-D091-1AB7-85E4-120013B01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1637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FBCDCC09-998C-74AC-99E9-71BB64252E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0811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7A8CA0E-75E3-4B21-DE83-4B06C965BC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1661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44144DB-4B9F-4A25-A6CC-6B1438B86A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2671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02ED818-12E2-FA36-C09D-0E06DAF7A6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6727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1DBBA7E7-1C3E-C640-8102-3C0570CB7E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616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50E11C8-876C-2EAD-7371-F15E71BF94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29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390B14B-3762-2F36-05D7-60514EBF08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841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79EAFAA-BFBF-0E14-1397-3623234DB4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9166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BB14DD9A-520F-3147-0B47-E765A9ACF3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3352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99E1E57-BD3A-6A77-0866-39999E37F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1729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D5372D54-0C93-1690-AD89-A2554E8BB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7874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0FC3F2B1-95E6-BB56-80D2-140E1D5597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26665A0-78FA-5C50-D229-64069FB27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7514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4ABFDE9D-E0C7-73DD-7F7D-20E5842FFA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37A9E3-42F7-51AA-F12F-A1D1F81D978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1409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626B41C-5251-7A8A-96CE-6FE849532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0221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08CE2320-2FF4-1419-5771-C9F98658AB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E2C164-6DD7-1486-E15D-05DDD99B378A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1_J4_E">
            <a:hlinkClick r:id="" action="ppaction://media"/>
            <a:extLst>
              <a:ext uri="{FF2B5EF4-FFF2-40B4-BE49-F238E27FC236}">
                <a16:creationId xmlns:a16="http://schemas.microsoft.com/office/drawing/2014/main" id="{71F86C0A-0CE2-BCB0-02D1-40DAF20DAE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35925" y="593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8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0B9C7C31-F37E-DEB3-DA42-BE06F8973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63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7C030FE-C357-CAA1-248C-18B05479E5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39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80D7FC1-B809-20E4-7B44-E82F51B7F9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640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A2E67BA-66CC-F9A6-F365-CB901C0861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2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C96F82C-3A0F-6025-5533-8D06E43EB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25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EE815D0-DEA9-127B-9960-6E573607AF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81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3184A90-9351-489B-5DFC-9697B6625E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5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26761E5-3047-67DC-BB44-99E7E62A40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59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6D35AB1-0436-1B66-7819-F4918F30DA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41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A79DE19-69A6-3B3F-B6C6-75B562746C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54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BA39CC2-8C81-5571-4692-D9E7824D97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93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35B4C6F3-C982-506B-7EEE-E4B8DB2C5E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9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22391C4-CDAD-2966-4531-CE277D8DB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50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BD03C3C-1AAB-19E7-9370-28711D6F41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33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542439C-1C94-F647-091B-DF1F33F3F1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14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E86A6180-6B6A-5237-E953-019DABC7F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5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7636962-6712-DE0D-DD22-4C18592A19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57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6D876B01-9893-DA49-DFA2-1479A976B2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46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87D7086-97D9-6C87-7EB7-4A1A2818D9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6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2610661-22C6-036D-86DA-5C13CA81DB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6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7229032-8A86-2364-B0E7-41096903A6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4D48FEBE-2D2D-8A8A-9E8D-429E500D9AC8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6D627F9A-79A2-7554-4715-B6F4E371C373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A1E64287-A161-3D43-A572-0E8D6ED863E0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5285D0AB-D21B-7D18-CC12-7D26B07EAB81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901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3D63FF3-298D-B28D-1292-F34DADB339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33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DBA06C7-E543-83BE-2579-BC8E2CBE9C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06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429FF91-E68B-61FC-2D4F-2CF767E893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6399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4A9BB7C-C256-ECE5-A9AD-6F1A5D0D8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5325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97B9D86-32AB-A792-ABC7-79E034B32E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054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0058384-E0CF-8D8F-67F9-8C359EB426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766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0B8625BE-08CD-C49E-FE89-66717D0538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572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3F8F245A-A315-CF90-13FC-20B6750F5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053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4AEE33C-8EBC-633A-F2CC-B037DCDE06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590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51B01A5-773D-87A1-1BB6-3A557A3CAB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0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216FAED-909E-3F93-AB63-45B0271201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097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A24FFD39-8C7E-6A42-C974-1F587381BD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EEE76A6E-A466-BA21-645A-6D21F19273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402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4D7A7567-2E8E-281C-AB38-B42EC3D6C1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145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1D340AF-7FF6-2508-FE67-35C795C595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1519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AF2B48B4-4274-5B37-D748-885FA4A80A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04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5F696F32-0601-2D77-78DC-D8C645B909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127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1F46592-1267-514B-27FA-594F03318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1_J1_B">
            <a:hlinkClick r:id="" action="ppaction://media"/>
            <a:extLst>
              <a:ext uri="{FF2B5EF4-FFF2-40B4-BE49-F238E27FC236}">
                <a16:creationId xmlns:a16="http://schemas.microsoft.com/office/drawing/2014/main" id="{66BDD810-9A01-75C1-2A3D-72C556438D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9263" y="61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5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3F0398D-8BEF-C8C5-735A-D315213C9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007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4985990-03D2-FAD5-0090-7FFB924FC1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064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A039C2A-8D32-3D99-DF4A-9C3EB8A22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46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64740F0-5618-E159-F39B-9F6DB778CD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294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1BB0B95-9634-FBB3-D7EF-D2DE5B44B1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624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85616E2B-E7F4-38C1-0A54-2568EA0FA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510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15DC333-F7C4-F00A-760F-4F1B6F94D9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777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1040E1F-8A7B-E748-EF6A-AB2A2F8050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681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A1514F97-2623-7B22-D5E3-A876151063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806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BDF45AB-53E6-EA66-E44C-9DF43DA2E6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232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D63D81DB-FF77-3361-E7EF-36D351741B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670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AAE61E4-4BE8-C4A6-1C36-4FF244445C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9567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157F9AC-FFB5-E347-2F92-F2C53FCC68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225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21DC41E8-B172-6BA2-4ED3-B37C149B0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68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9B95553-084E-4573-93E4-D2740BA755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248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AEEAB81A-06BE-AD37-7D67-181508E75E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065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668E896-F306-4D55-D2A0-03EFEC0B0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433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758A05F-1731-BEFB-501A-C81B731892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961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D4111A6C-B0E6-B22D-A397-2F532A034A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736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C765720-72B1-3EB1-E816-808302EFAA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891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6A907C9-8154-F8D6-C5CA-2E5B47F60B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734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E4F2CC10-102B-F93C-58BF-20D8BD43F5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69FAEDE-6189-0FD6-0747-45A25937A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086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B4CCB38F-0584-5768-221F-76A0C11B52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B96650-D998-6BCA-6831-6C9E3CC39E0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07054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91013AC-B1CA-8437-BE9C-DF3AD0BCBC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25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0A210DC-679D-A6FB-43B4-C6237176F5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CE3B99-0B7D-B25A-8739-79104C8FF46D}"/>
              </a:ext>
            </a:extLst>
          </p:cNvPr>
          <p:cNvSpPr/>
          <p:nvPr/>
        </p:nvSpPr>
        <p:spPr>
          <a:xfrm>
            <a:off x="893353" y="641027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1_J2_E">
            <a:hlinkClick r:id="" action="ppaction://media"/>
            <a:extLst>
              <a:ext uri="{FF2B5EF4-FFF2-40B4-BE49-F238E27FC236}">
                <a16:creationId xmlns:a16="http://schemas.microsoft.com/office/drawing/2014/main" id="{4B217A06-8186-9B2A-D445-32159BAD4F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1763" y="1135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5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31ABE27-9AB7-3C19-73B5-0857A73210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6861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3E62D03-9DE8-010B-6482-055488C044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873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F149CAC-E76D-3776-09E7-732D27B2E5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860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F3B517E5-2576-BCDC-265A-A0425186D6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346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D350A4B-0B88-2517-5434-6D71E70C85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0007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34C7A32-82CD-ECA0-6074-B5A4DABAD8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6959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F32A4D9D-4254-319F-1ED5-B8967B5EC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707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2376768E-B773-53DD-46F7-211341D768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838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410EFB3-0551-352B-4453-22926295C0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619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0A31049-60A2-CD15-BDC7-C83DE13D57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5737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25F0920F-D35E-5F49-62A0-2DC07A0C94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68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117332B-CFC9-A02D-3F00-024CF9957F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850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427A0F9-5B2F-5B13-6C29-1DEB131CD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966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7AF79B6-36C7-5A2E-9F44-D50D182EE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9839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37705BA-5C61-0FBD-00B4-45D6B14712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632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2E17CAF-39E0-C2EC-38C4-0DE14FB040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303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4CA1CC7-2B4F-22FD-3D14-A32E117A2C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6158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ABCC41FE-2A6D-CD80-F994-16436333E2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8598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9ED74A2-784F-3B26-0AA2-B44D6416C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0331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868ECBC-1A79-21DA-09C6-B6F8D23D3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5413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F879E43-077B-E1C8-039B-9F544BF61B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0948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1802264F-A24E-8E24-EC6D-4D51968550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67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420CFC4-BD99-0906-0F9E-73AF4EED10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7829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1F88C45-1F88-6AEB-5626-A3A9A59CA7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EBEE97C-05AB-7D13-25DC-41ABF4CDBA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2272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33F3C052-21DF-306B-F1F2-5EB75438B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22DBEE-2E33-FAE3-C98C-CD1A4F97E49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6125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81745C3-E919-137E-3459-C809423E0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077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3E24700-4640-A2B4-28EE-738FE0585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D5ED2D-4318-2697-4CD5-BDE8DF224010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1_J3_B">
            <a:hlinkClick r:id="" action="ppaction://media"/>
            <a:extLst>
              <a:ext uri="{FF2B5EF4-FFF2-40B4-BE49-F238E27FC236}">
                <a16:creationId xmlns:a16="http://schemas.microsoft.com/office/drawing/2014/main" id="{4C6276E5-D286-FC71-B75D-446E067D0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8925" y="769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7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20FF9180-5D3E-11EA-B765-2C96787FF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63946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57F8B64-EC43-5A0A-A20B-049124105F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0837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F518835-077D-7DCD-384B-7E1BA2D664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3361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A76D12A-D60C-4101-DC23-60D5388DAE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2614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20A92B3-F072-50BE-5CCC-C0A3DCAB3C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267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2CB58D1D-4C8A-97C9-FA4F-CCAEA0897B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994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6C9AD98-E23B-48AE-9DA4-BB99B9D347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ED0167-52CA-4E5A-9B3B-AFB2EC99AE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4FBDDB-270D-43E8-9EAC-7D22275F333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</Words>
  <Application>Microsoft Office PowerPoint</Application>
  <PresentationFormat>Affichage à l'écran (4:3)</PresentationFormat>
  <Paragraphs>6</Paragraphs>
  <Slides>118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118</vt:i4>
      </vt:variant>
    </vt:vector>
  </HeadingPairs>
  <TitlesOfParts>
    <vt:vector size="12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2025-04-21T12:33:50Z</dcterms:created>
  <dcterms:modified xsi:type="dcterms:W3CDTF">2025-05-15T10:57:25Z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