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slides/slide124.xml" ContentType="application/vnd.openxmlformats-officedocument.presentationml.slide+xml"/>
  <Override PartName="/ppt/slides/slide125.xml" ContentType="application/vnd.openxmlformats-officedocument.presentationml.slide+xml"/>
  <Override PartName="/ppt/slides/slide126.xml" ContentType="application/vnd.openxmlformats-officedocument.presentationml.slide+xml"/>
  <Override PartName="/ppt/slides/slide127.xml" ContentType="application/vnd.openxmlformats-officedocument.presentationml.slide+xml"/>
  <Override PartName="/ppt/slides/slide128.xml" ContentType="application/vnd.openxmlformats-officedocument.presentationml.slide+xml"/>
  <Override PartName="/ppt/slides/slide129.xml" ContentType="application/vnd.openxmlformats-officedocument.presentationml.slide+xml"/>
  <Override PartName="/ppt/slides/slide130.xml" ContentType="application/vnd.openxmlformats-officedocument.presentationml.slide+xml"/>
  <Override PartName="/ppt/slides/slide131.xml" ContentType="application/vnd.openxmlformats-officedocument.presentationml.slide+xml"/>
  <Override PartName="/ppt/slides/slide132.xml" ContentType="application/vnd.openxmlformats-officedocument.presentationml.slide+xml"/>
  <Override PartName="/ppt/slides/slide133.xml" ContentType="application/vnd.openxmlformats-officedocument.presentationml.slide+xml"/>
  <Override PartName="/ppt/slides/slide134.xml" ContentType="application/vnd.openxmlformats-officedocument.presentationml.slide+xml"/>
  <Override PartName="/ppt/slides/slide135.xml" ContentType="application/vnd.openxmlformats-officedocument.presentationml.slide+xml"/>
  <Override PartName="/ppt/slides/slide136.xml" ContentType="application/vnd.openxmlformats-officedocument.presentationml.slide+xml"/>
  <Override PartName="/ppt/slides/slide137.xml" ContentType="application/vnd.openxmlformats-officedocument.presentationml.slide+xml"/>
  <Override PartName="/ppt/slides/slide138.xml" ContentType="application/vnd.openxmlformats-officedocument.presentationml.slide+xml"/>
  <Override PartName="/ppt/slides/slide139.xml" ContentType="application/vnd.openxmlformats-officedocument.presentationml.slide+xml"/>
  <Override PartName="/ppt/slides/slide140.xml" ContentType="application/vnd.openxmlformats-officedocument.presentationml.slide+xml"/>
  <Override PartName="/ppt/slides/slide141.xml" ContentType="application/vnd.openxmlformats-officedocument.presentationml.slide+xml"/>
  <Override PartName="/ppt/slides/slide142.xml" ContentType="application/vnd.openxmlformats-officedocument.presentationml.slide+xml"/>
  <Override PartName="/ppt/slides/slide143.xml" ContentType="application/vnd.openxmlformats-officedocument.presentationml.slide+xml"/>
  <Override PartName="/ppt/slides/slide144.xml" ContentType="application/vnd.openxmlformats-officedocument.presentationml.slide+xml"/>
  <Override PartName="/ppt/slides/slide145.xml" ContentType="application/vnd.openxmlformats-officedocument.presentationml.slide+xml"/>
  <Override PartName="/ppt/slides/slide146.xml" ContentType="application/vnd.openxmlformats-officedocument.presentationml.slide+xml"/>
  <Override PartName="/ppt/slides/slide147.xml" ContentType="application/vnd.openxmlformats-officedocument.presentationml.slide+xml"/>
  <Override PartName="/ppt/slides/slide148.xml" ContentType="application/vnd.openxmlformats-officedocument.presentationml.slide+xml"/>
  <Override PartName="/ppt/slides/slide149.xml" ContentType="application/vnd.openxmlformats-officedocument.presentationml.slide+xml"/>
  <Override PartName="/ppt/slides/slide150.xml" ContentType="application/vnd.openxmlformats-officedocument.presentationml.slide+xml"/>
  <Override PartName="/ppt/slides/slide151.xml" ContentType="application/vnd.openxmlformats-officedocument.presentationml.slide+xml"/>
  <Override PartName="/ppt/slides/slide152.xml" ContentType="application/vnd.openxmlformats-officedocument.presentationml.slide+xml"/>
  <Override PartName="/ppt/slides/slide153.xml" ContentType="application/vnd.openxmlformats-officedocument.presentationml.slide+xml"/>
  <Override PartName="/ppt/slides/slide154.xml" ContentType="application/vnd.openxmlformats-officedocument.presentationml.slide+xml"/>
  <Override PartName="/ppt/slides/slide155.xml" ContentType="application/vnd.openxmlformats-officedocument.presentationml.slide+xml"/>
  <Override PartName="/ppt/slides/slide156.xml" ContentType="application/vnd.openxmlformats-officedocument.presentationml.slide+xml"/>
  <Override PartName="/ppt/slides/slide157.xml" ContentType="application/vnd.openxmlformats-officedocument.presentationml.slide+xml"/>
  <Override PartName="/ppt/slides/slide158.xml" ContentType="application/vnd.openxmlformats-officedocument.presentationml.slide+xml"/>
  <Override PartName="/ppt/slides/slide159.xml" ContentType="application/vnd.openxmlformats-officedocument.presentationml.slide+xml"/>
  <Override PartName="/ppt/slides/slide160.xml" ContentType="application/vnd.openxmlformats-officedocument.presentationml.slide+xml"/>
  <Override PartName="/ppt/slides/slide161.xml" ContentType="application/vnd.openxmlformats-officedocument.presentationml.slide+xml"/>
  <Override PartName="/ppt/slides/slide162.xml" ContentType="application/vnd.openxmlformats-officedocument.presentationml.slide+xml"/>
  <Override PartName="/ppt/slides/slide163.xml" ContentType="application/vnd.openxmlformats-officedocument.presentationml.slide+xml"/>
  <Override PartName="/ppt/slides/slide164.xml" ContentType="application/vnd.openxmlformats-officedocument.presentationml.slide+xml"/>
  <Override PartName="/ppt/slides/slide165.xml" ContentType="application/vnd.openxmlformats-officedocument.presentationml.slide+xml"/>
  <Override PartName="/ppt/slides/slide166.xml" ContentType="application/vnd.openxmlformats-officedocument.presentationml.slide+xml"/>
  <Override PartName="/ppt/slides/slide167.xml" ContentType="application/vnd.openxmlformats-officedocument.presentationml.slide+xml"/>
  <Override PartName="/ppt/slides/slide168.xml" ContentType="application/vnd.openxmlformats-officedocument.presentationml.slide+xml"/>
  <Override PartName="/ppt/slides/slide169.xml" ContentType="application/vnd.openxmlformats-officedocument.presentationml.slide+xml"/>
  <Override PartName="/ppt/slides/slide170.xml" ContentType="application/vnd.openxmlformats-officedocument.presentationml.slide+xml"/>
  <Override PartName="/ppt/slides/slide171.xml" ContentType="application/vnd.openxmlformats-officedocument.presentationml.slide+xml"/>
  <Override PartName="/ppt/slides/slide172.xml" ContentType="application/vnd.openxmlformats-officedocument.presentationml.slide+xml"/>
  <Override PartName="/ppt/slides/slide173.xml" ContentType="application/vnd.openxmlformats-officedocument.presentationml.slide+xml"/>
  <Override PartName="/ppt/slides/slide174.xml" ContentType="application/vnd.openxmlformats-officedocument.presentationml.slide+xml"/>
  <Override PartName="/ppt/slides/slide175.xml" ContentType="application/vnd.openxmlformats-officedocument.presentationml.slide+xml"/>
  <Override PartName="/ppt/slides/slide176.xml" ContentType="application/vnd.openxmlformats-officedocument.presentationml.slide+xml"/>
  <Override PartName="/ppt/slides/slide177.xml" ContentType="application/vnd.openxmlformats-officedocument.presentationml.slide+xml"/>
  <Override PartName="/ppt/slides/slide178.xml" ContentType="application/vnd.openxmlformats-officedocument.presentationml.slide+xml"/>
  <Override PartName="/ppt/slides/slide179.xml" ContentType="application/vnd.openxmlformats-officedocument.presentationml.slide+xml"/>
  <Override PartName="/ppt/slides/slide180.xml" ContentType="application/vnd.openxmlformats-officedocument.presentationml.slide+xml"/>
  <Override PartName="/ppt/slides/slide181.xml" ContentType="application/vnd.openxmlformats-officedocument.presentationml.slide+xml"/>
  <Override PartName="/ppt/slides/slide182.xml" ContentType="application/vnd.openxmlformats-officedocument.presentationml.slide+xml"/>
  <Override PartName="/ppt/slides/slide183.xml" ContentType="application/vnd.openxmlformats-officedocument.presentationml.slide+xml"/>
  <Override PartName="/ppt/slides/slide184.xml" ContentType="application/vnd.openxmlformats-officedocument.presentationml.slide+xml"/>
  <Override PartName="/ppt/slides/slide185.xml" ContentType="application/vnd.openxmlformats-officedocument.presentationml.slide+xml"/>
  <Override PartName="/ppt/slides/slide186.xml" ContentType="application/vnd.openxmlformats-officedocument.presentationml.slide+xml"/>
  <Override PartName="/ppt/slides/slide187.xml" ContentType="application/vnd.openxmlformats-officedocument.presentationml.slide+xml"/>
  <Override PartName="/ppt/slides/slide188.xml" ContentType="application/vnd.openxmlformats-officedocument.presentationml.slide+xml"/>
  <Override PartName="/ppt/slides/slide189.xml" ContentType="application/vnd.openxmlformats-officedocument.presentationml.slide+xml"/>
  <Override PartName="/ppt/slides/slide190.xml" ContentType="application/vnd.openxmlformats-officedocument.presentationml.slide+xml"/>
  <Override PartName="/ppt/slides/slide191.xml" ContentType="application/vnd.openxmlformats-officedocument.presentationml.slide+xml"/>
  <Override PartName="/ppt/slides/slide192.xml" ContentType="application/vnd.openxmlformats-officedocument.presentationml.slide+xml"/>
  <Override PartName="/ppt/slides/slide193.xml" ContentType="application/vnd.openxmlformats-officedocument.presentationml.slide+xml"/>
  <Override PartName="/ppt/slides/slide194.xml" ContentType="application/vnd.openxmlformats-officedocument.presentationml.slide+xml"/>
  <Override PartName="/ppt/slides/slide195.xml" ContentType="application/vnd.openxmlformats-officedocument.presentationml.slide+xml"/>
  <Override PartName="/ppt/slides/slide196.xml" ContentType="application/vnd.openxmlformats-officedocument.presentationml.slide+xml"/>
  <Override PartName="/ppt/slides/slide197.xml" ContentType="application/vnd.openxmlformats-officedocument.presentationml.slide+xml"/>
  <Override PartName="/ppt/slides/slide198.xml" ContentType="application/vnd.openxmlformats-officedocument.presentationml.slide+xml"/>
  <Override PartName="/ppt/slides/slide199.xml" ContentType="application/vnd.openxmlformats-officedocument.presentationml.slide+xml"/>
  <Override PartName="/ppt/slides/slide200.xml" ContentType="application/vnd.openxmlformats-officedocument.presentationml.slide+xml"/>
  <Override PartName="/ppt/slides/slide201.xml" ContentType="application/vnd.openxmlformats-officedocument.presentationml.slide+xml"/>
  <Override PartName="/ppt/slides/slide202.xml" ContentType="application/vnd.openxmlformats-officedocument.presentationml.slide+xml"/>
  <Override PartName="/ppt/slides/slide203.xml" ContentType="application/vnd.openxmlformats-officedocument.presentationml.slide+xml"/>
  <Override PartName="/ppt/slides/slide204.xml" ContentType="application/vnd.openxmlformats-officedocument.presentationml.slide+xml"/>
  <Override PartName="/ppt/slides/slide205.xml" ContentType="application/vnd.openxmlformats-officedocument.presentationml.slide+xml"/>
  <Override PartName="/ppt/slides/slide206.xml" ContentType="application/vnd.openxmlformats-officedocument.presentationml.slide+xml"/>
  <Override PartName="/ppt/slides/slide207.xml" ContentType="application/vnd.openxmlformats-officedocument.presentationml.slide+xml"/>
  <Override PartName="/ppt/slides/slide208.xml" ContentType="application/vnd.openxmlformats-officedocument.presentationml.slide+xml"/>
  <Override PartName="/ppt/slides/slide209.xml" ContentType="application/vnd.openxmlformats-officedocument.presentationml.slide+xml"/>
  <Override PartName="/ppt/slides/slide210.xml" ContentType="application/vnd.openxmlformats-officedocument.presentationml.slide+xml"/>
  <Override PartName="/ppt/slides/slide211.xml" ContentType="application/vnd.openxmlformats-officedocument.presentationml.slide+xml"/>
  <Override PartName="/ppt/slides/slide212.xml" ContentType="application/vnd.openxmlformats-officedocument.presentationml.slide+xml"/>
  <Override PartName="/ppt/slides/slide213.xml" ContentType="application/vnd.openxmlformats-officedocument.presentationml.slide+xml"/>
  <Override PartName="/ppt/slides/slide214.xml" ContentType="application/vnd.openxmlformats-officedocument.presentationml.slide+xml"/>
  <Override PartName="/ppt/slides/slide215.xml" ContentType="application/vnd.openxmlformats-officedocument.presentationml.slide+xml"/>
  <Override PartName="/ppt/slides/slide216.xml" ContentType="application/vnd.openxmlformats-officedocument.presentationml.slide+xml"/>
  <Override PartName="/ppt/slides/slide217.xml" ContentType="application/vnd.openxmlformats-officedocument.presentationml.slide+xml"/>
  <Override PartName="/ppt/slides/slide218.xml" ContentType="application/vnd.openxmlformats-officedocument.presentationml.slide+xml"/>
  <Override PartName="/ppt/slides/slide219.xml" ContentType="application/vnd.openxmlformats-officedocument.presentationml.slide+xml"/>
  <Override PartName="/ppt/slides/slide220.xml" ContentType="application/vnd.openxmlformats-officedocument.presentationml.slide+xml"/>
  <Override PartName="/ppt/slides/slide221.xml" ContentType="application/vnd.openxmlformats-officedocument.presentationml.slide+xml"/>
  <Override PartName="/ppt/slides/slide222.xml" ContentType="application/vnd.openxmlformats-officedocument.presentationml.slide+xml"/>
  <Override PartName="/ppt/slides/slide223.xml" ContentType="application/vnd.openxmlformats-officedocument.presentationml.slide+xml"/>
  <Override PartName="/ppt/slides/slide2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sldIdLst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6" r:id="rId24"/>
    <p:sldId id="277" r:id="rId25"/>
    <p:sldId id="278" r:id="rId26"/>
    <p:sldId id="279" r:id="rId27"/>
    <p:sldId id="280" r:id="rId28"/>
    <p:sldId id="281" r:id="rId29"/>
    <p:sldId id="282" r:id="rId30"/>
    <p:sldId id="283" r:id="rId31"/>
    <p:sldId id="284" r:id="rId32"/>
    <p:sldId id="285" r:id="rId33"/>
    <p:sldId id="286" r:id="rId34"/>
    <p:sldId id="287" r:id="rId35"/>
    <p:sldId id="288" r:id="rId36"/>
    <p:sldId id="289" r:id="rId37"/>
    <p:sldId id="290" r:id="rId38"/>
    <p:sldId id="291" r:id="rId39"/>
    <p:sldId id="292" r:id="rId40"/>
    <p:sldId id="293" r:id="rId41"/>
    <p:sldId id="294" r:id="rId42"/>
    <p:sldId id="295" r:id="rId43"/>
    <p:sldId id="296" r:id="rId44"/>
    <p:sldId id="297" r:id="rId45"/>
    <p:sldId id="298" r:id="rId46"/>
    <p:sldId id="299" r:id="rId47"/>
    <p:sldId id="300" r:id="rId48"/>
    <p:sldId id="301" r:id="rId49"/>
    <p:sldId id="302" r:id="rId50"/>
    <p:sldId id="303" r:id="rId51"/>
    <p:sldId id="304" r:id="rId52"/>
    <p:sldId id="305" r:id="rId53"/>
    <p:sldId id="306" r:id="rId54"/>
    <p:sldId id="307" r:id="rId55"/>
    <p:sldId id="308" r:id="rId56"/>
    <p:sldId id="309" r:id="rId57"/>
    <p:sldId id="310" r:id="rId58"/>
    <p:sldId id="311" r:id="rId59"/>
    <p:sldId id="312" r:id="rId60"/>
    <p:sldId id="313" r:id="rId61"/>
    <p:sldId id="314" r:id="rId62"/>
    <p:sldId id="315" r:id="rId63"/>
    <p:sldId id="316" r:id="rId64"/>
    <p:sldId id="317" r:id="rId65"/>
    <p:sldId id="318" r:id="rId66"/>
    <p:sldId id="319" r:id="rId67"/>
    <p:sldId id="320" r:id="rId68"/>
    <p:sldId id="321" r:id="rId69"/>
    <p:sldId id="322" r:id="rId70"/>
    <p:sldId id="323" r:id="rId71"/>
    <p:sldId id="324" r:id="rId72"/>
    <p:sldId id="325" r:id="rId73"/>
    <p:sldId id="326" r:id="rId74"/>
    <p:sldId id="327" r:id="rId75"/>
    <p:sldId id="328" r:id="rId76"/>
    <p:sldId id="329" r:id="rId77"/>
    <p:sldId id="330" r:id="rId78"/>
    <p:sldId id="331" r:id="rId79"/>
    <p:sldId id="332" r:id="rId80"/>
    <p:sldId id="333" r:id="rId81"/>
    <p:sldId id="334" r:id="rId82"/>
    <p:sldId id="335" r:id="rId83"/>
    <p:sldId id="336" r:id="rId84"/>
    <p:sldId id="337" r:id="rId85"/>
    <p:sldId id="338" r:id="rId86"/>
    <p:sldId id="339" r:id="rId87"/>
    <p:sldId id="340" r:id="rId88"/>
    <p:sldId id="341" r:id="rId89"/>
    <p:sldId id="342" r:id="rId90"/>
    <p:sldId id="343" r:id="rId91"/>
    <p:sldId id="344" r:id="rId92"/>
    <p:sldId id="345" r:id="rId93"/>
    <p:sldId id="346" r:id="rId94"/>
    <p:sldId id="347" r:id="rId95"/>
    <p:sldId id="348" r:id="rId96"/>
    <p:sldId id="349" r:id="rId97"/>
    <p:sldId id="350" r:id="rId98"/>
    <p:sldId id="351" r:id="rId99"/>
    <p:sldId id="352" r:id="rId100"/>
    <p:sldId id="353" r:id="rId101"/>
    <p:sldId id="354" r:id="rId102"/>
    <p:sldId id="355" r:id="rId103"/>
    <p:sldId id="356" r:id="rId104"/>
    <p:sldId id="357" r:id="rId105"/>
    <p:sldId id="358" r:id="rId106"/>
    <p:sldId id="359" r:id="rId107"/>
    <p:sldId id="360" r:id="rId108"/>
    <p:sldId id="361" r:id="rId109"/>
    <p:sldId id="362" r:id="rId110"/>
    <p:sldId id="363" r:id="rId111"/>
    <p:sldId id="364" r:id="rId112"/>
    <p:sldId id="365" r:id="rId113"/>
    <p:sldId id="366" r:id="rId114"/>
    <p:sldId id="367" r:id="rId115"/>
    <p:sldId id="368" r:id="rId116"/>
    <p:sldId id="369" r:id="rId117"/>
    <p:sldId id="370" r:id="rId118"/>
    <p:sldId id="371" r:id="rId119"/>
    <p:sldId id="372" r:id="rId120"/>
    <p:sldId id="373" r:id="rId121"/>
    <p:sldId id="374" r:id="rId122"/>
    <p:sldId id="375" r:id="rId123"/>
    <p:sldId id="376" r:id="rId124"/>
    <p:sldId id="377" r:id="rId125"/>
    <p:sldId id="378" r:id="rId126"/>
    <p:sldId id="379" r:id="rId127"/>
    <p:sldId id="380" r:id="rId128"/>
    <p:sldId id="381" r:id="rId129"/>
    <p:sldId id="382" r:id="rId130"/>
    <p:sldId id="383" r:id="rId131"/>
    <p:sldId id="384" r:id="rId132"/>
    <p:sldId id="385" r:id="rId133"/>
    <p:sldId id="386" r:id="rId134"/>
    <p:sldId id="387" r:id="rId135"/>
    <p:sldId id="388" r:id="rId136"/>
    <p:sldId id="389" r:id="rId137"/>
    <p:sldId id="390" r:id="rId138"/>
    <p:sldId id="391" r:id="rId139"/>
    <p:sldId id="392" r:id="rId140"/>
    <p:sldId id="393" r:id="rId141"/>
    <p:sldId id="394" r:id="rId142"/>
    <p:sldId id="395" r:id="rId143"/>
    <p:sldId id="396" r:id="rId144"/>
    <p:sldId id="397" r:id="rId145"/>
    <p:sldId id="398" r:id="rId146"/>
    <p:sldId id="399" r:id="rId147"/>
    <p:sldId id="400" r:id="rId148"/>
    <p:sldId id="401" r:id="rId149"/>
    <p:sldId id="402" r:id="rId150"/>
    <p:sldId id="403" r:id="rId151"/>
    <p:sldId id="404" r:id="rId152"/>
    <p:sldId id="405" r:id="rId153"/>
    <p:sldId id="406" r:id="rId154"/>
    <p:sldId id="407" r:id="rId155"/>
    <p:sldId id="408" r:id="rId156"/>
    <p:sldId id="409" r:id="rId157"/>
    <p:sldId id="410" r:id="rId158"/>
    <p:sldId id="411" r:id="rId159"/>
    <p:sldId id="412" r:id="rId160"/>
    <p:sldId id="413" r:id="rId161"/>
    <p:sldId id="414" r:id="rId162"/>
    <p:sldId id="415" r:id="rId163"/>
    <p:sldId id="416" r:id="rId164"/>
    <p:sldId id="417" r:id="rId165"/>
    <p:sldId id="418" r:id="rId166"/>
    <p:sldId id="419" r:id="rId167"/>
    <p:sldId id="420" r:id="rId168"/>
    <p:sldId id="421" r:id="rId169"/>
    <p:sldId id="422" r:id="rId170"/>
    <p:sldId id="423" r:id="rId171"/>
    <p:sldId id="424" r:id="rId172"/>
    <p:sldId id="425" r:id="rId173"/>
    <p:sldId id="426" r:id="rId174"/>
    <p:sldId id="427" r:id="rId175"/>
    <p:sldId id="428" r:id="rId176"/>
    <p:sldId id="429" r:id="rId177"/>
    <p:sldId id="430" r:id="rId178"/>
    <p:sldId id="431" r:id="rId179"/>
    <p:sldId id="432" r:id="rId180"/>
    <p:sldId id="433" r:id="rId181"/>
    <p:sldId id="434" r:id="rId182"/>
    <p:sldId id="435" r:id="rId183"/>
    <p:sldId id="436" r:id="rId184"/>
    <p:sldId id="437" r:id="rId185"/>
    <p:sldId id="438" r:id="rId186"/>
    <p:sldId id="439" r:id="rId187"/>
    <p:sldId id="440" r:id="rId188"/>
    <p:sldId id="441" r:id="rId189"/>
    <p:sldId id="442" r:id="rId190"/>
    <p:sldId id="443" r:id="rId191"/>
    <p:sldId id="444" r:id="rId192"/>
    <p:sldId id="445" r:id="rId193"/>
    <p:sldId id="446" r:id="rId194"/>
    <p:sldId id="447" r:id="rId195"/>
    <p:sldId id="448" r:id="rId196"/>
    <p:sldId id="449" r:id="rId197"/>
    <p:sldId id="450" r:id="rId198"/>
    <p:sldId id="451" r:id="rId199"/>
    <p:sldId id="452" r:id="rId200"/>
    <p:sldId id="453" r:id="rId201"/>
    <p:sldId id="454" r:id="rId202"/>
    <p:sldId id="455" r:id="rId203"/>
    <p:sldId id="456" r:id="rId204"/>
    <p:sldId id="457" r:id="rId205"/>
    <p:sldId id="458" r:id="rId206"/>
    <p:sldId id="459" r:id="rId207"/>
    <p:sldId id="460" r:id="rId208"/>
    <p:sldId id="461" r:id="rId209"/>
    <p:sldId id="462" r:id="rId210"/>
    <p:sldId id="463" r:id="rId211"/>
    <p:sldId id="464" r:id="rId212"/>
    <p:sldId id="465" r:id="rId213"/>
    <p:sldId id="466" r:id="rId214"/>
    <p:sldId id="467" r:id="rId215"/>
    <p:sldId id="468" r:id="rId216"/>
    <p:sldId id="469" r:id="rId217"/>
    <p:sldId id="470" r:id="rId218"/>
    <p:sldId id="471" r:id="rId219"/>
    <p:sldId id="472" r:id="rId220"/>
    <p:sldId id="473" r:id="rId221"/>
    <p:sldId id="474" r:id="rId222"/>
    <p:sldId id="475" r:id="rId223"/>
    <p:sldId id="476" r:id="rId224"/>
    <p:sldId id="477" r:id="rId225"/>
    <p:sldId id="478" r:id="rId226"/>
    <p:sldId id="479" r:id="rId227"/>
    <p:sldId id="480" r:id="rId228"/>
  </p:sldIdLst>
  <p:sldSz cx="9144000" cy="6858000" type="screen4x3"/>
  <p:notesSz cx="6858000" cy="9144000"/>
  <p:photoAlbum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8271987-4CBA-4149-86C5-4E79D976E342}" v="7" dt="2025-05-15T11:12:45.63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5" d="100"/>
          <a:sy n="105" d="100"/>
        </p:scale>
        <p:origin x="179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17" Type="http://schemas.openxmlformats.org/officeDocument/2006/relationships/slide" Target="slides/slide113.xml"/><Relationship Id="rId21" Type="http://schemas.openxmlformats.org/officeDocument/2006/relationships/slide" Target="slides/slide17.xml"/><Relationship Id="rId42" Type="http://schemas.openxmlformats.org/officeDocument/2006/relationships/slide" Target="slides/slide38.xml"/><Relationship Id="rId63" Type="http://schemas.openxmlformats.org/officeDocument/2006/relationships/slide" Target="slides/slide59.xml"/><Relationship Id="rId84" Type="http://schemas.openxmlformats.org/officeDocument/2006/relationships/slide" Target="slides/slide80.xml"/><Relationship Id="rId138" Type="http://schemas.openxmlformats.org/officeDocument/2006/relationships/slide" Target="slides/slide134.xml"/><Relationship Id="rId159" Type="http://schemas.openxmlformats.org/officeDocument/2006/relationships/slide" Target="slides/slide155.xml"/><Relationship Id="rId170" Type="http://schemas.openxmlformats.org/officeDocument/2006/relationships/slide" Target="slides/slide166.xml"/><Relationship Id="rId191" Type="http://schemas.openxmlformats.org/officeDocument/2006/relationships/slide" Target="slides/slide187.xml"/><Relationship Id="rId205" Type="http://schemas.openxmlformats.org/officeDocument/2006/relationships/slide" Target="slides/slide201.xml"/><Relationship Id="rId226" Type="http://schemas.openxmlformats.org/officeDocument/2006/relationships/slide" Target="slides/slide222.xml"/><Relationship Id="rId107" Type="http://schemas.openxmlformats.org/officeDocument/2006/relationships/slide" Target="slides/slide103.xml"/><Relationship Id="rId11" Type="http://schemas.openxmlformats.org/officeDocument/2006/relationships/slide" Target="slides/slide7.xml"/><Relationship Id="rId32" Type="http://schemas.openxmlformats.org/officeDocument/2006/relationships/slide" Target="slides/slide28.xml"/><Relationship Id="rId53" Type="http://schemas.openxmlformats.org/officeDocument/2006/relationships/slide" Target="slides/slide49.xml"/><Relationship Id="rId74" Type="http://schemas.openxmlformats.org/officeDocument/2006/relationships/slide" Target="slides/slide70.xml"/><Relationship Id="rId128" Type="http://schemas.openxmlformats.org/officeDocument/2006/relationships/slide" Target="slides/slide124.xml"/><Relationship Id="rId149" Type="http://schemas.openxmlformats.org/officeDocument/2006/relationships/slide" Target="slides/slide145.xml"/><Relationship Id="rId5" Type="http://schemas.openxmlformats.org/officeDocument/2006/relationships/slide" Target="slides/slide1.xml"/><Relationship Id="rId95" Type="http://schemas.openxmlformats.org/officeDocument/2006/relationships/slide" Target="slides/slide91.xml"/><Relationship Id="rId160" Type="http://schemas.openxmlformats.org/officeDocument/2006/relationships/slide" Target="slides/slide156.xml"/><Relationship Id="rId181" Type="http://schemas.openxmlformats.org/officeDocument/2006/relationships/slide" Target="slides/slide177.xml"/><Relationship Id="rId216" Type="http://schemas.openxmlformats.org/officeDocument/2006/relationships/slide" Target="slides/slide212.xml"/><Relationship Id="rId22" Type="http://schemas.openxmlformats.org/officeDocument/2006/relationships/slide" Target="slides/slide18.xml"/><Relationship Id="rId43" Type="http://schemas.openxmlformats.org/officeDocument/2006/relationships/slide" Target="slides/slide39.xml"/><Relationship Id="rId64" Type="http://schemas.openxmlformats.org/officeDocument/2006/relationships/slide" Target="slides/slide60.xml"/><Relationship Id="rId118" Type="http://schemas.openxmlformats.org/officeDocument/2006/relationships/slide" Target="slides/slide114.xml"/><Relationship Id="rId139" Type="http://schemas.openxmlformats.org/officeDocument/2006/relationships/slide" Target="slides/slide135.xml"/><Relationship Id="rId85" Type="http://schemas.openxmlformats.org/officeDocument/2006/relationships/slide" Target="slides/slide81.xml"/><Relationship Id="rId150" Type="http://schemas.openxmlformats.org/officeDocument/2006/relationships/slide" Target="slides/slide146.xml"/><Relationship Id="rId171" Type="http://schemas.openxmlformats.org/officeDocument/2006/relationships/slide" Target="slides/slide167.xml"/><Relationship Id="rId192" Type="http://schemas.openxmlformats.org/officeDocument/2006/relationships/slide" Target="slides/slide188.xml"/><Relationship Id="rId206" Type="http://schemas.openxmlformats.org/officeDocument/2006/relationships/slide" Target="slides/slide202.xml"/><Relationship Id="rId227" Type="http://schemas.openxmlformats.org/officeDocument/2006/relationships/slide" Target="slides/slide223.xml"/><Relationship Id="rId12" Type="http://schemas.openxmlformats.org/officeDocument/2006/relationships/slide" Target="slides/slide8.xml"/><Relationship Id="rId33" Type="http://schemas.openxmlformats.org/officeDocument/2006/relationships/slide" Target="slides/slide29.xml"/><Relationship Id="rId108" Type="http://schemas.openxmlformats.org/officeDocument/2006/relationships/slide" Target="slides/slide104.xml"/><Relationship Id="rId129" Type="http://schemas.openxmlformats.org/officeDocument/2006/relationships/slide" Target="slides/slide125.xml"/><Relationship Id="rId54" Type="http://schemas.openxmlformats.org/officeDocument/2006/relationships/slide" Target="slides/slide50.xml"/><Relationship Id="rId75" Type="http://schemas.openxmlformats.org/officeDocument/2006/relationships/slide" Target="slides/slide71.xml"/><Relationship Id="rId96" Type="http://schemas.openxmlformats.org/officeDocument/2006/relationships/slide" Target="slides/slide92.xml"/><Relationship Id="rId140" Type="http://schemas.openxmlformats.org/officeDocument/2006/relationships/slide" Target="slides/slide136.xml"/><Relationship Id="rId161" Type="http://schemas.openxmlformats.org/officeDocument/2006/relationships/slide" Target="slides/slide157.xml"/><Relationship Id="rId182" Type="http://schemas.openxmlformats.org/officeDocument/2006/relationships/slide" Target="slides/slide178.xml"/><Relationship Id="rId217" Type="http://schemas.openxmlformats.org/officeDocument/2006/relationships/slide" Target="slides/slide213.xml"/><Relationship Id="rId6" Type="http://schemas.openxmlformats.org/officeDocument/2006/relationships/slide" Target="slides/slide2.xml"/><Relationship Id="rId23" Type="http://schemas.openxmlformats.org/officeDocument/2006/relationships/slide" Target="slides/slide19.xml"/><Relationship Id="rId119" Type="http://schemas.openxmlformats.org/officeDocument/2006/relationships/slide" Target="slides/slide115.xml"/><Relationship Id="rId44" Type="http://schemas.openxmlformats.org/officeDocument/2006/relationships/slide" Target="slides/slide40.xml"/><Relationship Id="rId65" Type="http://schemas.openxmlformats.org/officeDocument/2006/relationships/slide" Target="slides/slide61.xml"/><Relationship Id="rId86" Type="http://schemas.openxmlformats.org/officeDocument/2006/relationships/slide" Target="slides/slide82.xml"/><Relationship Id="rId130" Type="http://schemas.openxmlformats.org/officeDocument/2006/relationships/slide" Target="slides/slide126.xml"/><Relationship Id="rId151" Type="http://schemas.openxmlformats.org/officeDocument/2006/relationships/slide" Target="slides/slide147.xml"/><Relationship Id="rId172" Type="http://schemas.openxmlformats.org/officeDocument/2006/relationships/slide" Target="slides/slide168.xml"/><Relationship Id="rId193" Type="http://schemas.openxmlformats.org/officeDocument/2006/relationships/slide" Target="slides/slide189.xml"/><Relationship Id="rId207" Type="http://schemas.openxmlformats.org/officeDocument/2006/relationships/slide" Target="slides/slide203.xml"/><Relationship Id="rId228" Type="http://schemas.openxmlformats.org/officeDocument/2006/relationships/slide" Target="slides/slide224.xml"/><Relationship Id="rId13" Type="http://schemas.openxmlformats.org/officeDocument/2006/relationships/slide" Target="slides/slide9.xml"/><Relationship Id="rId109" Type="http://schemas.openxmlformats.org/officeDocument/2006/relationships/slide" Target="slides/slide105.xml"/><Relationship Id="rId34" Type="http://schemas.openxmlformats.org/officeDocument/2006/relationships/slide" Target="slides/slide30.xml"/><Relationship Id="rId55" Type="http://schemas.openxmlformats.org/officeDocument/2006/relationships/slide" Target="slides/slide51.xml"/><Relationship Id="rId76" Type="http://schemas.openxmlformats.org/officeDocument/2006/relationships/slide" Target="slides/slide72.xml"/><Relationship Id="rId97" Type="http://schemas.openxmlformats.org/officeDocument/2006/relationships/slide" Target="slides/slide93.xml"/><Relationship Id="rId120" Type="http://schemas.openxmlformats.org/officeDocument/2006/relationships/slide" Target="slides/slide116.xml"/><Relationship Id="rId141" Type="http://schemas.openxmlformats.org/officeDocument/2006/relationships/slide" Target="slides/slide137.xml"/><Relationship Id="rId7" Type="http://schemas.openxmlformats.org/officeDocument/2006/relationships/slide" Target="slides/slide3.xml"/><Relationship Id="rId162" Type="http://schemas.openxmlformats.org/officeDocument/2006/relationships/slide" Target="slides/slide158.xml"/><Relationship Id="rId183" Type="http://schemas.openxmlformats.org/officeDocument/2006/relationships/slide" Target="slides/slide179.xml"/><Relationship Id="rId218" Type="http://schemas.openxmlformats.org/officeDocument/2006/relationships/slide" Target="slides/slide214.xml"/><Relationship Id="rId24" Type="http://schemas.openxmlformats.org/officeDocument/2006/relationships/slide" Target="slides/slide20.xml"/><Relationship Id="rId45" Type="http://schemas.openxmlformats.org/officeDocument/2006/relationships/slide" Target="slides/slide41.xml"/><Relationship Id="rId66" Type="http://schemas.openxmlformats.org/officeDocument/2006/relationships/slide" Target="slides/slide62.xml"/><Relationship Id="rId87" Type="http://schemas.openxmlformats.org/officeDocument/2006/relationships/slide" Target="slides/slide83.xml"/><Relationship Id="rId110" Type="http://schemas.openxmlformats.org/officeDocument/2006/relationships/slide" Target="slides/slide106.xml"/><Relationship Id="rId131" Type="http://schemas.openxmlformats.org/officeDocument/2006/relationships/slide" Target="slides/slide127.xml"/><Relationship Id="rId152" Type="http://schemas.openxmlformats.org/officeDocument/2006/relationships/slide" Target="slides/slide148.xml"/><Relationship Id="rId173" Type="http://schemas.openxmlformats.org/officeDocument/2006/relationships/slide" Target="slides/slide169.xml"/><Relationship Id="rId194" Type="http://schemas.openxmlformats.org/officeDocument/2006/relationships/slide" Target="slides/slide190.xml"/><Relationship Id="rId208" Type="http://schemas.openxmlformats.org/officeDocument/2006/relationships/slide" Target="slides/slide204.xml"/><Relationship Id="rId229" Type="http://schemas.openxmlformats.org/officeDocument/2006/relationships/presProps" Target="presProps.xml"/><Relationship Id="rId14" Type="http://schemas.openxmlformats.org/officeDocument/2006/relationships/slide" Target="slides/slide10.xml"/><Relationship Id="rId35" Type="http://schemas.openxmlformats.org/officeDocument/2006/relationships/slide" Target="slides/slide31.xml"/><Relationship Id="rId56" Type="http://schemas.openxmlformats.org/officeDocument/2006/relationships/slide" Target="slides/slide52.xml"/><Relationship Id="rId77" Type="http://schemas.openxmlformats.org/officeDocument/2006/relationships/slide" Target="slides/slide73.xml"/><Relationship Id="rId100" Type="http://schemas.openxmlformats.org/officeDocument/2006/relationships/slide" Target="slides/slide96.xml"/><Relationship Id="rId8" Type="http://schemas.openxmlformats.org/officeDocument/2006/relationships/slide" Target="slides/slide4.xml"/><Relationship Id="rId98" Type="http://schemas.openxmlformats.org/officeDocument/2006/relationships/slide" Target="slides/slide94.xml"/><Relationship Id="rId121" Type="http://schemas.openxmlformats.org/officeDocument/2006/relationships/slide" Target="slides/slide117.xml"/><Relationship Id="rId142" Type="http://schemas.openxmlformats.org/officeDocument/2006/relationships/slide" Target="slides/slide138.xml"/><Relationship Id="rId163" Type="http://schemas.openxmlformats.org/officeDocument/2006/relationships/slide" Target="slides/slide159.xml"/><Relationship Id="rId184" Type="http://schemas.openxmlformats.org/officeDocument/2006/relationships/slide" Target="slides/slide180.xml"/><Relationship Id="rId219" Type="http://schemas.openxmlformats.org/officeDocument/2006/relationships/slide" Target="slides/slide215.xml"/><Relationship Id="rId230" Type="http://schemas.openxmlformats.org/officeDocument/2006/relationships/viewProps" Target="viewProps.xml"/><Relationship Id="rId25" Type="http://schemas.openxmlformats.org/officeDocument/2006/relationships/slide" Target="slides/slide21.xml"/><Relationship Id="rId46" Type="http://schemas.openxmlformats.org/officeDocument/2006/relationships/slide" Target="slides/slide42.xml"/><Relationship Id="rId67" Type="http://schemas.openxmlformats.org/officeDocument/2006/relationships/slide" Target="slides/slide63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62" Type="http://schemas.openxmlformats.org/officeDocument/2006/relationships/slide" Target="slides/slide58.xml"/><Relationship Id="rId83" Type="http://schemas.openxmlformats.org/officeDocument/2006/relationships/slide" Target="slides/slide79.xml"/><Relationship Id="rId88" Type="http://schemas.openxmlformats.org/officeDocument/2006/relationships/slide" Target="slides/slide84.xml"/><Relationship Id="rId111" Type="http://schemas.openxmlformats.org/officeDocument/2006/relationships/slide" Target="slides/slide107.xml"/><Relationship Id="rId132" Type="http://schemas.openxmlformats.org/officeDocument/2006/relationships/slide" Target="slides/slide128.xml"/><Relationship Id="rId153" Type="http://schemas.openxmlformats.org/officeDocument/2006/relationships/slide" Target="slides/slide149.xml"/><Relationship Id="rId174" Type="http://schemas.openxmlformats.org/officeDocument/2006/relationships/slide" Target="slides/slide170.xml"/><Relationship Id="rId179" Type="http://schemas.openxmlformats.org/officeDocument/2006/relationships/slide" Target="slides/slide175.xml"/><Relationship Id="rId195" Type="http://schemas.openxmlformats.org/officeDocument/2006/relationships/slide" Target="slides/slide191.xml"/><Relationship Id="rId209" Type="http://schemas.openxmlformats.org/officeDocument/2006/relationships/slide" Target="slides/slide205.xml"/><Relationship Id="rId190" Type="http://schemas.openxmlformats.org/officeDocument/2006/relationships/slide" Target="slides/slide186.xml"/><Relationship Id="rId204" Type="http://schemas.openxmlformats.org/officeDocument/2006/relationships/slide" Target="slides/slide200.xml"/><Relationship Id="rId220" Type="http://schemas.openxmlformats.org/officeDocument/2006/relationships/slide" Target="slides/slide216.xml"/><Relationship Id="rId225" Type="http://schemas.openxmlformats.org/officeDocument/2006/relationships/slide" Target="slides/slide221.xml"/><Relationship Id="rId15" Type="http://schemas.openxmlformats.org/officeDocument/2006/relationships/slide" Target="slides/slide11.xml"/><Relationship Id="rId36" Type="http://schemas.openxmlformats.org/officeDocument/2006/relationships/slide" Target="slides/slide32.xml"/><Relationship Id="rId57" Type="http://schemas.openxmlformats.org/officeDocument/2006/relationships/slide" Target="slides/slide53.xml"/><Relationship Id="rId106" Type="http://schemas.openxmlformats.org/officeDocument/2006/relationships/slide" Target="slides/slide102.xml"/><Relationship Id="rId127" Type="http://schemas.openxmlformats.org/officeDocument/2006/relationships/slide" Target="slides/slide123.xml"/><Relationship Id="rId10" Type="http://schemas.openxmlformats.org/officeDocument/2006/relationships/slide" Target="slides/slide6.xml"/><Relationship Id="rId31" Type="http://schemas.openxmlformats.org/officeDocument/2006/relationships/slide" Target="slides/slide27.xml"/><Relationship Id="rId52" Type="http://schemas.openxmlformats.org/officeDocument/2006/relationships/slide" Target="slides/slide48.xml"/><Relationship Id="rId73" Type="http://schemas.openxmlformats.org/officeDocument/2006/relationships/slide" Target="slides/slide69.xml"/><Relationship Id="rId78" Type="http://schemas.openxmlformats.org/officeDocument/2006/relationships/slide" Target="slides/slide74.xml"/><Relationship Id="rId94" Type="http://schemas.openxmlformats.org/officeDocument/2006/relationships/slide" Target="slides/slide90.xml"/><Relationship Id="rId99" Type="http://schemas.openxmlformats.org/officeDocument/2006/relationships/slide" Target="slides/slide95.xml"/><Relationship Id="rId101" Type="http://schemas.openxmlformats.org/officeDocument/2006/relationships/slide" Target="slides/slide97.xml"/><Relationship Id="rId122" Type="http://schemas.openxmlformats.org/officeDocument/2006/relationships/slide" Target="slides/slide118.xml"/><Relationship Id="rId143" Type="http://schemas.openxmlformats.org/officeDocument/2006/relationships/slide" Target="slides/slide139.xml"/><Relationship Id="rId148" Type="http://schemas.openxmlformats.org/officeDocument/2006/relationships/slide" Target="slides/slide144.xml"/><Relationship Id="rId164" Type="http://schemas.openxmlformats.org/officeDocument/2006/relationships/slide" Target="slides/slide160.xml"/><Relationship Id="rId169" Type="http://schemas.openxmlformats.org/officeDocument/2006/relationships/slide" Target="slides/slide165.xml"/><Relationship Id="rId185" Type="http://schemas.openxmlformats.org/officeDocument/2006/relationships/slide" Target="slides/slide18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80" Type="http://schemas.openxmlformats.org/officeDocument/2006/relationships/slide" Target="slides/slide176.xml"/><Relationship Id="rId210" Type="http://schemas.openxmlformats.org/officeDocument/2006/relationships/slide" Target="slides/slide206.xml"/><Relationship Id="rId215" Type="http://schemas.openxmlformats.org/officeDocument/2006/relationships/slide" Target="slides/slide211.xml"/><Relationship Id="rId26" Type="http://schemas.openxmlformats.org/officeDocument/2006/relationships/slide" Target="slides/slide22.xml"/><Relationship Id="rId231" Type="http://schemas.openxmlformats.org/officeDocument/2006/relationships/theme" Target="theme/theme1.xml"/><Relationship Id="rId47" Type="http://schemas.openxmlformats.org/officeDocument/2006/relationships/slide" Target="slides/slide43.xml"/><Relationship Id="rId68" Type="http://schemas.openxmlformats.org/officeDocument/2006/relationships/slide" Target="slides/slide64.xml"/><Relationship Id="rId89" Type="http://schemas.openxmlformats.org/officeDocument/2006/relationships/slide" Target="slides/slide85.xml"/><Relationship Id="rId112" Type="http://schemas.openxmlformats.org/officeDocument/2006/relationships/slide" Target="slides/slide108.xml"/><Relationship Id="rId133" Type="http://schemas.openxmlformats.org/officeDocument/2006/relationships/slide" Target="slides/slide129.xml"/><Relationship Id="rId154" Type="http://schemas.openxmlformats.org/officeDocument/2006/relationships/slide" Target="slides/slide150.xml"/><Relationship Id="rId175" Type="http://schemas.openxmlformats.org/officeDocument/2006/relationships/slide" Target="slides/slide171.xml"/><Relationship Id="rId196" Type="http://schemas.openxmlformats.org/officeDocument/2006/relationships/slide" Target="slides/slide192.xml"/><Relationship Id="rId200" Type="http://schemas.openxmlformats.org/officeDocument/2006/relationships/slide" Target="slides/slide196.xml"/><Relationship Id="rId16" Type="http://schemas.openxmlformats.org/officeDocument/2006/relationships/slide" Target="slides/slide12.xml"/><Relationship Id="rId221" Type="http://schemas.openxmlformats.org/officeDocument/2006/relationships/slide" Target="slides/slide217.xml"/><Relationship Id="rId37" Type="http://schemas.openxmlformats.org/officeDocument/2006/relationships/slide" Target="slides/slide33.xml"/><Relationship Id="rId58" Type="http://schemas.openxmlformats.org/officeDocument/2006/relationships/slide" Target="slides/slide54.xml"/><Relationship Id="rId79" Type="http://schemas.openxmlformats.org/officeDocument/2006/relationships/slide" Target="slides/slide75.xml"/><Relationship Id="rId102" Type="http://schemas.openxmlformats.org/officeDocument/2006/relationships/slide" Target="slides/slide98.xml"/><Relationship Id="rId123" Type="http://schemas.openxmlformats.org/officeDocument/2006/relationships/slide" Target="slides/slide119.xml"/><Relationship Id="rId144" Type="http://schemas.openxmlformats.org/officeDocument/2006/relationships/slide" Target="slides/slide140.xml"/><Relationship Id="rId90" Type="http://schemas.openxmlformats.org/officeDocument/2006/relationships/slide" Target="slides/slide86.xml"/><Relationship Id="rId165" Type="http://schemas.openxmlformats.org/officeDocument/2006/relationships/slide" Target="slides/slide161.xml"/><Relationship Id="rId186" Type="http://schemas.openxmlformats.org/officeDocument/2006/relationships/slide" Target="slides/slide182.xml"/><Relationship Id="rId211" Type="http://schemas.openxmlformats.org/officeDocument/2006/relationships/slide" Target="slides/slide207.xml"/><Relationship Id="rId232" Type="http://schemas.openxmlformats.org/officeDocument/2006/relationships/tableStyles" Target="tableStyles.xml"/><Relationship Id="rId27" Type="http://schemas.openxmlformats.org/officeDocument/2006/relationships/slide" Target="slides/slide23.xml"/><Relationship Id="rId48" Type="http://schemas.openxmlformats.org/officeDocument/2006/relationships/slide" Target="slides/slide44.xml"/><Relationship Id="rId69" Type="http://schemas.openxmlformats.org/officeDocument/2006/relationships/slide" Target="slides/slide65.xml"/><Relationship Id="rId113" Type="http://schemas.openxmlformats.org/officeDocument/2006/relationships/slide" Target="slides/slide109.xml"/><Relationship Id="rId134" Type="http://schemas.openxmlformats.org/officeDocument/2006/relationships/slide" Target="slides/slide130.xml"/><Relationship Id="rId80" Type="http://schemas.openxmlformats.org/officeDocument/2006/relationships/slide" Target="slides/slide76.xml"/><Relationship Id="rId155" Type="http://schemas.openxmlformats.org/officeDocument/2006/relationships/slide" Target="slides/slide151.xml"/><Relationship Id="rId176" Type="http://schemas.openxmlformats.org/officeDocument/2006/relationships/slide" Target="slides/slide172.xml"/><Relationship Id="rId197" Type="http://schemas.openxmlformats.org/officeDocument/2006/relationships/slide" Target="slides/slide193.xml"/><Relationship Id="rId201" Type="http://schemas.openxmlformats.org/officeDocument/2006/relationships/slide" Target="slides/slide197.xml"/><Relationship Id="rId222" Type="http://schemas.openxmlformats.org/officeDocument/2006/relationships/slide" Target="slides/slide218.xml"/><Relationship Id="rId17" Type="http://schemas.openxmlformats.org/officeDocument/2006/relationships/slide" Target="slides/slide13.xml"/><Relationship Id="rId38" Type="http://schemas.openxmlformats.org/officeDocument/2006/relationships/slide" Target="slides/slide34.xml"/><Relationship Id="rId59" Type="http://schemas.openxmlformats.org/officeDocument/2006/relationships/slide" Target="slides/slide55.xml"/><Relationship Id="rId103" Type="http://schemas.openxmlformats.org/officeDocument/2006/relationships/slide" Target="slides/slide99.xml"/><Relationship Id="rId124" Type="http://schemas.openxmlformats.org/officeDocument/2006/relationships/slide" Target="slides/slide120.xml"/><Relationship Id="rId70" Type="http://schemas.openxmlformats.org/officeDocument/2006/relationships/slide" Target="slides/slide66.xml"/><Relationship Id="rId91" Type="http://schemas.openxmlformats.org/officeDocument/2006/relationships/slide" Target="slides/slide87.xml"/><Relationship Id="rId145" Type="http://schemas.openxmlformats.org/officeDocument/2006/relationships/slide" Target="slides/slide141.xml"/><Relationship Id="rId166" Type="http://schemas.openxmlformats.org/officeDocument/2006/relationships/slide" Target="slides/slide162.xml"/><Relationship Id="rId187" Type="http://schemas.openxmlformats.org/officeDocument/2006/relationships/slide" Target="slides/slide183.xml"/><Relationship Id="rId1" Type="http://schemas.openxmlformats.org/officeDocument/2006/relationships/customXml" Target="../customXml/item1.xml"/><Relationship Id="rId212" Type="http://schemas.openxmlformats.org/officeDocument/2006/relationships/slide" Target="slides/slide208.xml"/><Relationship Id="rId233" Type="http://schemas.microsoft.com/office/2016/11/relationships/changesInfo" Target="changesInfos/changesInfo1.xml"/><Relationship Id="rId28" Type="http://schemas.openxmlformats.org/officeDocument/2006/relationships/slide" Target="slides/slide24.xml"/><Relationship Id="rId49" Type="http://schemas.openxmlformats.org/officeDocument/2006/relationships/slide" Target="slides/slide45.xml"/><Relationship Id="rId114" Type="http://schemas.openxmlformats.org/officeDocument/2006/relationships/slide" Target="slides/slide110.xml"/><Relationship Id="rId60" Type="http://schemas.openxmlformats.org/officeDocument/2006/relationships/slide" Target="slides/slide56.xml"/><Relationship Id="rId81" Type="http://schemas.openxmlformats.org/officeDocument/2006/relationships/slide" Target="slides/slide77.xml"/><Relationship Id="rId135" Type="http://schemas.openxmlformats.org/officeDocument/2006/relationships/slide" Target="slides/slide131.xml"/><Relationship Id="rId156" Type="http://schemas.openxmlformats.org/officeDocument/2006/relationships/slide" Target="slides/slide152.xml"/><Relationship Id="rId177" Type="http://schemas.openxmlformats.org/officeDocument/2006/relationships/slide" Target="slides/slide173.xml"/><Relationship Id="rId198" Type="http://schemas.openxmlformats.org/officeDocument/2006/relationships/slide" Target="slides/slide194.xml"/><Relationship Id="rId202" Type="http://schemas.openxmlformats.org/officeDocument/2006/relationships/slide" Target="slides/slide198.xml"/><Relationship Id="rId223" Type="http://schemas.openxmlformats.org/officeDocument/2006/relationships/slide" Target="slides/slide219.xml"/><Relationship Id="rId18" Type="http://schemas.openxmlformats.org/officeDocument/2006/relationships/slide" Target="slides/slide14.xml"/><Relationship Id="rId39" Type="http://schemas.openxmlformats.org/officeDocument/2006/relationships/slide" Target="slides/slide35.xml"/><Relationship Id="rId50" Type="http://schemas.openxmlformats.org/officeDocument/2006/relationships/slide" Target="slides/slide46.xml"/><Relationship Id="rId104" Type="http://schemas.openxmlformats.org/officeDocument/2006/relationships/slide" Target="slides/slide100.xml"/><Relationship Id="rId125" Type="http://schemas.openxmlformats.org/officeDocument/2006/relationships/slide" Target="slides/slide121.xml"/><Relationship Id="rId146" Type="http://schemas.openxmlformats.org/officeDocument/2006/relationships/slide" Target="slides/slide142.xml"/><Relationship Id="rId167" Type="http://schemas.openxmlformats.org/officeDocument/2006/relationships/slide" Target="slides/slide163.xml"/><Relationship Id="rId188" Type="http://schemas.openxmlformats.org/officeDocument/2006/relationships/slide" Target="slides/slide184.xml"/><Relationship Id="rId71" Type="http://schemas.openxmlformats.org/officeDocument/2006/relationships/slide" Target="slides/slide67.xml"/><Relationship Id="rId92" Type="http://schemas.openxmlformats.org/officeDocument/2006/relationships/slide" Target="slides/slide88.xml"/><Relationship Id="rId213" Type="http://schemas.openxmlformats.org/officeDocument/2006/relationships/slide" Target="slides/slide209.xml"/><Relationship Id="rId234" Type="http://schemas.microsoft.com/office/2015/10/relationships/revisionInfo" Target="revisionInfo.xml"/><Relationship Id="rId2" Type="http://schemas.openxmlformats.org/officeDocument/2006/relationships/customXml" Target="../customXml/item2.xml"/><Relationship Id="rId29" Type="http://schemas.openxmlformats.org/officeDocument/2006/relationships/slide" Target="slides/slide25.xml"/><Relationship Id="rId40" Type="http://schemas.openxmlformats.org/officeDocument/2006/relationships/slide" Target="slides/slide36.xml"/><Relationship Id="rId115" Type="http://schemas.openxmlformats.org/officeDocument/2006/relationships/slide" Target="slides/slide111.xml"/><Relationship Id="rId136" Type="http://schemas.openxmlformats.org/officeDocument/2006/relationships/slide" Target="slides/slide132.xml"/><Relationship Id="rId157" Type="http://schemas.openxmlformats.org/officeDocument/2006/relationships/slide" Target="slides/slide153.xml"/><Relationship Id="rId178" Type="http://schemas.openxmlformats.org/officeDocument/2006/relationships/slide" Target="slides/slide174.xml"/><Relationship Id="rId61" Type="http://schemas.openxmlformats.org/officeDocument/2006/relationships/slide" Target="slides/slide57.xml"/><Relationship Id="rId82" Type="http://schemas.openxmlformats.org/officeDocument/2006/relationships/slide" Target="slides/slide78.xml"/><Relationship Id="rId199" Type="http://schemas.openxmlformats.org/officeDocument/2006/relationships/slide" Target="slides/slide195.xml"/><Relationship Id="rId203" Type="http://schemas.openxmlformats.org/officeDocument/2006/relationships/slide" Target="slides/slide199.xml"/><Relationship Id="rId19" Type="http://schemas.openxmlformats.org/officeDocument/2006/relationships/slide" Target="slides/slide15.xml"/><Relationship Id="rId224" Type="http://schemas.openxmlformats.org/officeDocument/2006/relationships/slide" Target="slides/slide220.xml"/><Relationship Id="rId30" Type="http://schemas.openxmlformats.org/officeDocument/2006/relationships/slide" Target="slides/slide26.xml"/><Relationship Id="rId105" Type="http://schemas.openxmlformats.org/officeDocument/2006/relationships/slide" Target="slides/slide101.xml"/><Relationship Id="rId126" Type="http://schemas.openxmlformats.org/officeDocument/2006/relationships/slide" Target="slides/slide122.xml"/><Relationship Id="rId147" Type="http://schemas.openxmlformats.org/officeDocument/2006/relationships/slide" Target="slides/slide143.xml"/><Relationship Id="rId168" Type="http://schemas.openxmlformats.org/officeDocument/2006/relationships/slide" Target="slides/slide164.xml"/><Relationship Id="rId51" Type="http://schemas.openxmlformats.org/officeDocument/2006/relationships/slide" Target="slides/slide47.xml"/><Relationship Id="rId72" Type="http://schemas.openxmlformats.org/officeDocument/2006/relationships/slide" Target="slides/slide68.xml"/><Relationship Id="rId93" Type="http://schemas.openxmlformats.org/officeDocument/2006/relationships/slide" Target="slides/slide89.xml"/><Relationship Id="rId189" Type="http://schemas.openxmlformats.org/officeDocument/2006/relationships/slide" Target="slides/slide185.xml"/><Relationship Id="rId3" Type="http://schemas.openxmlformats.org/officeDocument/2006/relationships/customXml" Target="../customXml/item3.xml"/><Relationship Id="rId214" Type="http://schemas.openxmlformats.org/officeDocument/2006/relationships/slide" Target="slides/slide210.xml"/><Relationship Id="rId116" Type="http://schemas.openxmlformats.org/officeDocument/2006/relationships/slide" Target="slides/slide112.xml"/><Relationship Id="rId137" Type="http://schemas.openxmlformats.org/officeDocument/2006/relationships/slide" Target="slides/slide133.xml"/><Relationship Id="rId158" Type="http://schemas.openxmlformats.org/officeDocument/2006/relationships/slide" Target="slides/slide154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EMAIRE LOUHANNE" userId="5627a5b1-9bbd-46af-b0ba-a244e1458bcb" providerId="ADAL" clId="{B8271987-4CBA-4149-86C5-4E79D976E342}"/>
    <pc:docChg chg="modSld">
      <pc:chgData name="LEMAIRE LOUHANNE" userId="5627a5b1-9bbd-46af-b0ba-a244e1458bcb" providerId="ADAL" clId="{B8271987-4CBA-4149-86C5-4E79D976E342}" dt="2025-05-15T11:12:45.632" v="6"/>
      <pc:docMkLst>
        <pc:docMk/>
      </pc:docMkLst>
      <pc:sldChg chg="modSp">
        <pc:chgData name="LEMAIRE LOUHANNE" userId="5627a5b1-9bbd-46af-b0ba-a244e1458bcb" providerId="ADAL" clId="{B8271987-4CBA-4149-86C5-4E79D976E342}" dt="2025-05-15T11:11:08.170" v="0"/>
        <pc:sldMkLst>
          <pc:docMk/>
          <pc:sldMk cId="3978827062" sldId="268"/>
        </pc:sldMkLst>
        <pc:picChg chg="mod">
          <ac:chgData name="LEMAIRE LOUHANNE" userId="5627a5b1-9bbd-46af-b0ba-a244e1458bcb" providerId="ADAL" clId="{B8271987-4CBA-4149-86C5-4E79D976E342}" dt="2025-05-15T11:11:08.170" v="0"/>
          <ac:picMkLst>
            <pc:docMk/>
            <pc:sldMk cId="3978827062" sldId="268"/>
            <ac:picMk id="2" creationId="{174DAD73-AE5C-4B0F-E09C-1C6AE67395C4}"/>
          </ac:picMkLst>
        </pc:picChg>
      </pc:sldChg>
      <pc:sldChg chg="modSp">
        <pc:chgData name="LEMAIRE LOUHANNE" userId="5627a5b1-9bbd-46af-b0ba-a244e1458bcb" providerId="ADAL" clId="{B8271987-4CBA-4149-86C5-4E79D976E342}" dt="2025-05-15T11:11:28.360" v="1"/>
        <pc:sldMkLst>
          <pc:docMk/>
          <pc:sldMk cId="2741157007" sldId="320"/>
        </pc:sldMkLst>
        <pc:picChg chg="mod">
          <ac:chgData name="LEMAIRE LOUHANNE" userId="5627a5b1-9bbd-46af-b0ba-a244e1458bcb" providerId="ADAL" clId="{B8271987-4CBA-4149-86C5-4E79D976E342}" dt="2025-05-15T11:11:28.360" v="1"/>
          <ac:picMkLst>
            <pc:docMk/>
            <pc:sldMk cId="2741157007" sldId="320"/>
            <ac:picMk id="2" creationId="{1B7C3399-0395-411E-91BA-B3291BFB369F}"/>
          </ac:picMkLst>
        </pc:picChg>
      </pc:sldChg>
      <pc:sldChg chg="modSp">
        <pc:chgData name="LEMAIRE LOUHANNE" userId="5627a5b1-9bbd-46af-b0ba-a244e1458bcb" providerId="ADAL" clId="{B8271987-4CBA-4149-86C5-4E79D976E342}" dt="2025-05-15T11:11:44.479" v="2"/>
        <pc:sldMkLst>
          <pc:docMk/>
          <pc:sldMk cId="3022069617" sldId="366"/>
        </pc:sldMkLst>
        <pc:picChg chg="mod">
          <ac:chgData name="LEMAIRE LOUHANNE" userId="5627a5b1-9bbd-46af-b0ba-a244e1458bcb" providerId="ADAL" clId="{B8271987-4CBA-4149-86C5-4E79D976E342}" dt="2025-05-15T11:11:44.479" v="2"/>
          <ac:picMkLst>
            <pc:docMk/>
            <pc:sldMk cId="3022069617" sldId="366"/>
            <ac:picMk id="2" creationId="{45C1EEA7-07D7-B575-0C1D-7F512E01B764}"/>
          </ac:picMkLst>
        </pc:picChg>
      </pc:sldChg>
      <pc:sldChg chg="modSp">
        <pc:chgData name="LEMAIRE LOUHANNE" userId="5627a5b1-9bbd-46af-b0ba-a244e1458bcb" providerId="ADAL" clId="{B8271987-4CBA-4149-86C5-4E79D976E342}" dt="2025-05-15T11:11:54.999" v="3"/>
        <pc:sldMkLst>
          <pc:docMk/>
          <pc:sldMk cId="2851008741" sldId="375"/>
        </pc:sldMkLst>
        <pc:picChg chg="mod">
          <ac:chgData name="LEMAIRE LOUHANNE" userId="5627a5b1-9bbd-46af-b0ba-a244e1458bcb" providerId="ADAL" clId="{B8271987-4CBA-4149-86C5-4E79D976E342}" dt="2025-05-15T11:11:54.999" v="3"/>
          <ac:picMkLst>
            <pc:docMk/>
            <pc:sldMk cId="2851008741" sldId="375"/>
            <ac:picMk id="2" creationId="{6944F095-9FD3-6BD8-DD9C-92934893B08B}"/>
          </ac:picMkLst>
        </pc:picChg>
      </pc:sldChg>
      <pc:sldChg chg="modSp">
        <pc:chgData name="LEMAIRE LOUHANNE" userId="5627a5b1-9bbd-46af-b0ba-a244e1458bcb" providerId="ADAL" clId="{B8271987-4CBA-4149-86C5-4E79D976E342}" dt="2025-05-15T11:12:14.398" v="4"/>
        <pc:sldMkLst>
          <pc:docMk/>
          <pc:sldMk cId="3301374693" sldId="421"/>
        </pc:sldMkLst>
        <pc:picChg chg="mod">
          <ac:chgData name="LEMAIRE LOUHANNE" userId="5627a5b1-9bbd-46af-b0ba-a244e1458bcb" providerId="ADAL" clId="{B8271987-4CBA-4149-86C5-4E79D976E342}" dt="2025-05-15T11:12:14.398" v="4"/>
          <ac:picMkLst>
            <pc:docMk/>
            <pc:sldMk cId="3301374693" sldId="421"/>
            <ac:picMk id="2" creationId="{62FCA5D6-2EB9-F1B8-ACC5-D447839667FE}"/>
          </ac:picMkLst>
        </pc:picChg>
      </pc:sldChg>
      <pc:sldChg chg="modSp">
        <pc:chgData name="LEMAIRE LOUHANNE" userId="5627a5b1-9bbd-46af-b0ba-a244e1458bcb" providerId="ADAL" clId="{B8271987-4CBA-4149-86C5-4E79D976E342}" dt="2025-05-15T11:12:25.341" v="5"/>
        <pc:sldMkLst>
          <pc:docMk/>
          <pc:sldMk cId="2005659506" sldId="430"/>
        </pc:sldMkLst>
        <pc:picChg chg="mod">
          <ac:chgData name="LEMAIRE LOUHANNE" userId="5627a5b1-9bbd-46af-b0ba-a244e1458bcb" providerId="ADAL" clId="{B8271987-4CBA-4149-86C5-4E79D976E342}" dt="2025-05-15T11:12:25.341" v="5"/>
          <ac:picMkLst>
            <pc:docMk/>
            <pc:sldMk cId="2005659506" sldId="430"/>
            <ac:picMk id="2" creationId="{01CD1C53-2D9C-1FE6-3E3A-05EF85BF8645}"/>
          </ac:picMkLst>
        </pc:picChg>
      </pc:sldChg>
      <pc:sldChg chg="modSp">
        <pc:chgData name="LEMAIRE LOUHANNE" userId="5627a5b1-9bbd-46af-b0ba-a244e1458bcb" providerId="ADAL" clId="{B8271987-4CBA-4149-86C5-4E79D976E342}" dt="2025-05-15T11:12:45.632" v="6"/>
        <pc:sldMkLst>
          <pc:docMk/>
          <pc:sldMk cId="3310817394" sldId="476"/>
        </pc:sldMkLst>
        <pc:picChg chg="mod">
          <ac:chgData name="LEMAIRE LOUHANNE" userId="5627a5b1-9bbd-46af-b0ba-a244e1458bcb" providerId="ADAL" clId="{B8271987-4CBA-4149-86C5-4E79D976E342}" dt="2025-05-15T11:12:45.632" v="6"/>
          <ac:picMkLst>
            <pc:docMk/>
            <pc:sldMk cId="3310817394" sldId="476"/>
            <ac:picMk id="2" creationId="{B5EC6D01-5556-7330-6BD4-C3913A8E76EE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830C11-82DD-46EF-9F4F-0D378A255999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304724-FAA6-4BBE-B87A-B724E8FF46C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824509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830C11-82DD-46EF-9F4F-0D378A255999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304724-FAA6-4BBE-B87A-B724E8FF46C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668877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830C11-82DD-46EF-9F4F-0D378A255999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304724-FAA6-4BBE-B87A-B724E8FF46C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148353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830C11-82DD-46EF-9F4F-0D378A255999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304724-FAA6-4BBE-B87A-B724E8FF46C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176509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830C11-82DD-46EF-9F4F-0D378A255999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304724-FAA6-4BBE-B87A-B724E8FF46C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328994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830C11-82DD-46EF-9F4F-0D378A255999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304724-FAA6-4BBE-B87A-B724E8FF46C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120334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830C11-82DD-46EF-9F4F-0D378A255999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304724-FAA6-4BBE-B87A-B724E8FF46C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302601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830C11-82DD-46EF-9F4F-0D378A255999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304724-FAA6-4BBE-B87A-B724E8FF46C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839978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830C11-82DD-46EF-9F4F-0D378A255999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304724-FAA6-4BBE-B87A-B724E8FF46C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569616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830C11-82DD-46EF-9F4F-0D378A255999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304724-FAA6-4BBE-B87A-B724E8FF46C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891197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830C11-82DD-46EF-9F4F-0D378A255999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304724-FAA6-4BBE-B87A-B724E8FF46C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171344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25830C11-82DD-46EF-9F4F-0D378A255999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91304724-FAA6-4BBE-B87A-B724E8FF46C5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157665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1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G"/><Relationship Id="rId1" Type="http://schemas.openxmlformats.org/officeDocument/2006/relationships/slideLayout" Target="../slideLayouts/slideLayout7.xml"/></Relationships>
</file>

<file path=ppt/slides/_rels/slide1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G"/><Relationship Id="rId1" Type="http://schemas.openxmlformats.org/officeDocument/2006/relationships/slideLayout" Target="../slideLayouts/slideLayout7.xml"/></Relationships>
</file>

<file path=ppt/slides/_rels/slide1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G"/><Relationship Id="rId1" Type="http://schemas.openxmlformats.org/officeDocument/2006/relationships/slideLayout" Target="../slideLayouts/slideLayout7.xml"/></Relationships>
</file>

<file path=ppt/slides/_rels/slide10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G"/><Relationship Id="rId1" Type="http://schemas.openxmlformats.org/officeDocument/2006/relationships/slideLayout" Target="../slideLayouts/slideLayout7.xml"/></Relationships>
</file>

<file path=ppt/slides/_rels/slide10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G"/><Relationship Id="rId1" Type="http://schemas.openxmlformats.org/officeDocument/2006/relationships/slideLayout" Target="../slideLayouts/slideLayout7.xml"/></Relationships>
</file>

<file path=ppt/slides/_rels/slide10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G"/><Relationship Id="rId1" Type="http://schemas.openxmlformats.org/officeDocument/2006/relationships/slideLayout" Target="../slideLayouts/slideLayout7.xml"/></Relationships>
</file>

<file path=ppt/slides/_rels/slide10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G"/><Relationship Id="rId1" Type="http://schemas.openxmlformats.org/officeDocument/2006/relationships/slideLayout" Target="../slideLayouts/slideLayout7.xml"/></Relationships>
</file>

<file path=ppt/slides/_rels/slide10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G"/><Relationship Id="rId1" Type="http://schemas.openxmlformats.org/officeDocument/2006/relationships/slideLayout" Target="../slideLayouts/slideLayout7.xml"/></Relationships>
</file>

<file path=ppt/slides/_rels/slide10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G"/><Relationship Id="rId1" Type="http://schemas.openxmlformats.org/officeDocument/2006/relationships/slideLayout" Target="../slideLayouts/slideLayout7.xml"/></Relationships>
</file>

<file path=ppt/slides/_rels/slide10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110.xml.rels><?xml version="1.0" encoding="UTF-8" standalone="yes"?>
<Relationships xmlns="http://schemas.openxmlformats.org/package/2006/relationships"><Relationship Id="rId3" Type="http://schemas.openxmlformats.org/officeDocument/2006/relationships/hyperlink" Target="https://hachette-my.sharepoint.com/personal/llemaire_editions-hatier_fr/Documents/Desktop/CE2/Semaine%2012/Diaporama_CE2-Semaine%2012-vid&#233;oJ2.mp4" TargetMode="External"/><Relationship Id="rId2" Type="http://schemas.openxmlformats.org/officeDocument/2006/relationships/image" Target="../media/image65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png"/></Relationships>
</file>

<file path=ppt/slides/_rels/slide1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JPG"/><Relationship Id="rId1" Type="http://schemas.openxmlformats.org/officeDocument/2006/relationships/slideLayout" Target="../slideLayouts/slideLayout7.xml"/></Relationships>
</file>

<file path=ppt/slides/_rels/slide1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JPG"/><Relationship Id="rId1" Type="http://schemas.openxmlformats.org/officeDocument/2006/relationships/slideLayout" Target="../slideLayouts/slideLayout7.xml"/></Relationships>
</file>

<file path=ppt/slides/_rels/slide1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61.png"/><Relationship Id="rId4" Type="http://schemas.openxmlformats.org/officeDocument/2006/relationships/image" Target="../media/image68.JPG"/></Relationships>
</file>

<file path=ppt/slides/_rels/slide1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JPG"/><Relationship Id="rId1" Type="http://schemas.openxmlformats.org/officeDocument/2006/relationships/slideLayout" Target="../slideLayouts/slideLayout7.xml"/></Relationships>
</file>

<file path=ppt/slides/_rels/slide1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JPG"/><Relationship Id="rId1" Type="http://schemas.openxmlformats.org/officeDocument/2006/relationships/slideLayout" Target="../slideLayouts/slideLayout7.xml"/></Relationships>
</file>

<file path=ppt/slides/_rels/slide1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JPG"/><Relationship Id="rId1" Type="http://schemas.openxmlformats.org/officeDocument/2006/relationships/slideLayout" Target="../slideLayouts/slideLayout7.xml"/></Relationships>
</file>

<file path=ppt/slides/_rels/slide1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JPG"/><Relationship Id="rId1" Type="http://schemas.openxmlformats.org/officeDocument/2006/relationships/slideLayout" Target="../slideLayouts/slideLayout7.xml"/></Relationships>
</file>

<file path=ppt/slides/_rels/slide1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119.xml.rels><?xml version="1.0" encoding="UTF-8" standalone="yes"?>
<Relationships xmlns="http://schemas.openxmlformats.org/package/2006/relationships"><Relationship Id="rId3" Type="http://schemas.openxmlformats.org/officeDocument/2006/relationships/hyperlink" Target="https://hachette-my.sharepoint.com/personal/llemaire_editions-hatier_fr/Documents/Desktop/CE2/Semaine%2012/Diaporama_CE2-Semaine%2012-drill1%202%203%204.mp4" TargetMode="External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hachette-my.sharepoint.com/personal/llemaire_editions-hatier_fr/Documents/Desktop/CE2/Semaine%2012/Diaporama_CE2-Semaine%2012-drill1%202%203%204.mp4" TargetMode="External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png"/></Relationships>
</file>

<file path=ppt/slides/_rels/slide1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1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1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1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1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1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1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1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1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/Relationships>
</file>

<file path=ppt/slides/_rels/slide1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1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7.xml"/></Relationships>
</file>

<file path=ppt/slides/_rels/slide1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7.xml"/></Relationships>
</file>

<file path=ppt/slides/_rels/slide1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7.xml"/></Relationships>
</file>

<file path=ppt/slides/_rels/slide1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7.xml"/></Relationships>
</file>

<file path=ppt/slides/_rels/slide1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7.xml"/></Relationships>
</file>

<file path=ppt/slides/_rels/slide1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7.xml"/></Relationships>
</file>

<file path=ppt/slides/_rels/slide1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7.xml"/></Relationships>
</file>

<file path=ppt/slides/_rels/slide1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7.xml"/></Relationships>
</file>

<file path=ppt/slides/_rels/slide1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7.xml"/></Relationships>
</file>

<file path=ppt/slides/_rels/slide1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1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7.xml"/></Relationships>
</file>

<file path=ppt/slides/_rels/slide1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7.xml"/></Relationships>
</file>

<file path=ppt/slides/_rels/slide1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7.xml"/></Relationships>
</file>

<file path=ppt/slides/_rels/slide1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7.xml"/></Relationships>
</file>

<file path=ppt/slides/_rels/slide1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7.xml"/></Relationships>
</file>

<file path=ppt/slides/_rels/slide1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G"/><Relationship Id="rId1" Type="http://schemas.openxmlformats.org/officeDocument/2006/relationships/slideLayout" Target="../slideLayouts/slideLayout7.xml"/></Relationships>
</file>

<file path=ppt/slides/_rels/slide1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7.xml"/></Relationships>
</file>

<file path=ppt/slides/_rels/slide1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G"/><Relationship Id="rId1" Type="http://schemas.openxmlformats.org/officeDocument/2006/relationships/slideLayout" Target="../slideLayouts/slideLayout7.xml"/></Relationships>
</file>

<file path=ppt/slides/_rels/slide1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G"/><Relationship Id="rId1" Type="http://schemas.openxmlformats.org/officeDocument/2006/relationships/slideLayout" Target="../slideLayouts/slideLayout7.xml"/></Relationships>
</file>

<file path=ppt/slides/_rels/slide1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1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G"/><Relationship Id="rId1" Type="http://schemas.openxmlformats.org/officeDocument/2006/relationships/slideLayout" Target="../slideLayouts/slideLayout7.xml"/></Relationships>
</file>

<file path=ppt/slides/_rels/slide1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G"/><Relationship Id="rId1" Type="http://schemas.openxmlformats.org/officeDocument/2006/relationships/slideLayout" Target="../slideLayouts/slideLayout7.xml"/></Relationships>
</file>

<file path=ppt/slides/_rels/slide1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G"/><Relationship Id="rId1" Type="http://schemas.openxmlformats.org/officeDocument/2006/relationships/slideLayout" Target="../slideLayouts/slideLayout7.xml"/></Relationships>
</file>

<file path=ppt/slides/_rels/slide1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G"/><Relationship Id="rId1" Type="http://schemas.openxmlformats.org/officeDocument/2006/relationships/slideLayout" Target="../slideLayouts/slideLayout7.xml"/></Relationships>
</file>

<file path=ppt/slides/_rels/slide1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G"/><Relationship Id="rId1" Type="http://schemas.openxmlformats.org/officeDocument/2006/relationships/slideLayout" Target="../slideLayouts/slideLayout7.xml"/></Relationships>
</file>

<file path=ppt/slides/_rels/slide1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G"/><Relationship Id="rId1" Type="http://schemas.openxmlformats.org/officeDocument/2006/relationships/slideLayout" Target="../slideLayouts/slideLayout7.xml"/></Relationships>
</file>

<file path=ppt/slides/_rels/slide1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G"/><Relationship Id="rId1" Type="http://schemas.openxmlformats.org/officeDocument/2006/relationships/slideLayout" Target="../slideLayouts/slideLayout7.xml"/></Relationships>
</file>

<file path=ppt/slides/_rels/slide1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G"/><Relationship Id="rId1" Type="http://schemas.openxmlformats.org/officeDocument/2006/relationships/slideLayout" Target="../slideLayouts/slideLayout7.xml"/></Relationships>
</file>

<file path=ppt/slides/_rels/slide1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G"/><Relationship Id="rId1" Type="http://schemas.openxmlformats.org/officeDocument/2006/relationships/slideLayout" Target="../slideLayouts/slideLayout7.xml"/></Relationships>
</file>

<file path=ppt/slides/_rels/slide1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1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G"/><Relationship Id="rId1" Type="http://schemas.openxmlformats.org/officeDocument/2006/relationships/slideLayout" Target="../slideLayouts/slideLayout7.xml"/></Relationships>
</file>

<file path=ppt/slides/_rels/slide1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G"/><Relationship Id="rId1" Type="http://schemas.openxmlformats.org/officeDocument/2006/relationships/slideLayout" Target="../slideLayouts/slideLayout7.xml"/></Relationships>
</file>

<file path=ppt/slides/_rels/slide1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G"/><Relationship Id="rId1" Type="http://schemas.openxmlformats.org/officeDocument/2006/relationships/slideLayout" Target="../slideLayouts/slideLayout7.xml"/></Relationships>
</file>

<file path=ppt/slides/_rels/slide1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G"/><Relationship Id="rId1" Type="http://schemas.openxmlformats.org/officeDocument/2006/relationships/slideLayout" Target="../slideLayouts/slideLayout7.xml"/></Relationships>
</file>

<file path=ppt/slides/_rels/slide1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G"/><Relationship Id="rId1" Type="http://schemas.openxmlformats.org/officeDocument/2006/relationships/slideLayout" Target="../slideLayouts/slideLayout7.xml"/></Relationships>
</file>

<file path=ppt/slides/_rels/slide165.xml.rels><?xml version="1.0" encoding="UTF-8" standalone="yes"?>
<Relationships xmlns="http://schemas.openxmlformats.org/package/2006/relationships"><Relationship Id="rId3" Type="http://schemas.openxmlformats.org/officeDocument/2006/relationships/hyperlink" Target="https://hachette-my.sharepoint.com/personal/llemaire_editions-hatier_fr/Documents/Desktop/CE2/Semaine%2012/Diaporama_CE2-Semaine%2012-vid&#233;oJ3.mp4" TargetMode="External"/><Relationship Id="rId2" Type="http://schemas.openxmlformats.org/officeDocument/2006/relationships/image" Target="../media/image65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png"/></Relationships>
</file>

<file path=ppt/slides/_rels/slide1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JPG"/><Relationship Id="rId1" Type="http://schemas.openxmlformats.org/officeDocument/2006/relationships/slideLayout" Target="../slideLayouts/slideLayout7.xml"/></Relationships>
</file>

<file path=ppt/slides/_rels/slide1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JPG"/><Relationship Id="rId1" Type="http://schemas.openxmlformats.org/officeDocument/2006/relationships/slideLayout" Target="../slideLayouts/slideLayout7.xml"/></Relationships>
</file>

<file path=ppt/slides/_rels/slide16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5" Type="http://schemas.openxmlformats.org/officeDocument/2006/relationships/image" Target="../media/image61.png"/><Relationship Id="rId4" Type="http://schemas.openxmlformats.org/officeDocument/2006/relationships/image" Target="../media/image73.JPG"/></Relationships>
</file>

<file path=ppt/slides/_rels/slide1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JP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1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JPG"/><Relationship Id="rId1" Type="http://schemas.openxmlformats.org/officeDocument/2006/relationships/slideLayout" Target="../slideLayouts/slideLayout7.xml"/></Relationships>
</file>

<file path=ppt/slides/_rels/slide1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JPG"/><Relationship Id="rId1" Type="http://schemas.openxmlformats.org/officeDocument/2006/relationships/slideLayout" Target="../slideLayouts/slideLayout7.xml"/></Relationships>
</file>

<file path=ppt/slides/_rels/slide1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JPG"/><Relationship Id="rId1" Type="http://schemas.openxmlformats.org/officeDocument/2006/relationships/slideLayout" Target="../slideLayouts/slideLayout7.xml"/></Relationships>
</file>

<file path=ppt/slides/_rels/slide1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174.xml.rels><?xml version="1.0" encoding="UTF-8" standalone="yes"?>
<Relationships xmlns="http://schemas.openxmlformats.org/package/2006/relationships"><Relationship Id="rId3" Type="http://schemas.openxmlformats.org/officeDocument/2006/relationships/hyperlink" Target="https://hachette-my.sharepoint.com/personal/llemaire_editions-hatier_fr/Documents/Desktop/CE2/Semaine%2012/Diaporama_CE2-Semaine%2012-drill1%202%203%204.mp4" TargetMode="External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png"/></Relationships>
</file>

<file path=ppt/slides/_rels/slide1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1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1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1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1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1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1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1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1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/Relationships>
</file>

<file path=ppt/slides/_rels/slide1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/Relationships>
</file>

<file path=ppt/slides/_rels/slide1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7.xml"/></Relationships>
</file>

<file path=ppt/slides/_rels/slide1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7.xml"/></Relationships>
</file>

<file path=ppt/slides/_rels/slide1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7.xml"/></Relationships>
</file>

<file path=ppt/slides/_rels/slide1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7.xml"/></Relationships>
</file>

<file path=ppt/slides/_rels/slide1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1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7.xml"/></Relationships>
</file>

<file path=ppt/slides/_rels/slide1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7.xml"/></Relationships>
</file>

<file path=ppt/slides/_rels/slide1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7.xml"/></Relationships>
</file>

<file path=ppt/slides/_rels/slide1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7.xml"/></Relationships>
</file>

<file path=ppt/slides/_rels/slide1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7.xml"/></Relationships>
</file>

<file path=ppt/slides/_rels/slide1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7.xml"/></Relationships>
</file>

<file path=ppt/slides/_rels/slide1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7.xml"/></Relationships>
</file>

<file path=ppt/slides/_rels/slide1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7.xml"/></Relationships>
</file>

<file path=ppt/slides/_rels/slide1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7.xml"/></Relationships>
</file>

<file path=ppt/slides/_rels/slide1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2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G"/><Relationship Id="rId1" Type="http://schemas.openxmlformats.org/officeDocument/2006/relationships/slideLayout" Target="../slideLayouts/slideLayout7.xml"/></Relationships>
</file>

<file path=ppt/slides/_rels/slide2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7.xml"/></Relationships>
</file>

<file path=ppt/slides/_rels/slide2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G"/><Relationship Id="rId1" Type="http://schemas.openxmlformats.org/officeDocument/2006/relationships/slideLayout" Target="../slideLayouts/slideLayout7.xml"/></Relationships>
</file>

<file path=ppt/slides/_rels/slide20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G"/><Relationship Id="rId1" Type="http://schemas.openxmlformats.org/officeDocument/2006/relationships/slideLayout" Target="../slideLayouts/slideLayout7.xml"/></Relationships>
</file>

<file path=ppt/slides/_rels/slide20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G"/><Relationship Id="rId1" Type="http://schemas.openxmlformats.org/officeDocument/2006/relationships/slideLayout" Target="../slideLayouts/slideLayout7.xml"/></Relationships>
</file>

<file path=ppt/slides/_rels/slide20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G"/><Relationship Id="rId1" Type="http://schemas.openxmlformats.org/officeDocument/2006/relationships/slideLayout" Target="../slideLayouts/slideLayout7.xml"/></Relationships>
</file>

<file path=ppt/slides/_rels/slide20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G"/><Relationship Id="rId1" Type="http://schemas.openxmlformats.org/officeDocument/2006/relationships/slideLayout" Target="../slideLayouts/slideLayout7.xml"/></Relationships>
</file>

<file path=ppt/slides/_rels/slide20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G"/><Relationship Id="rId1" Type="http://schemas.openxmlformats.org/officeDocument/2006/relationships/slideLayout" Target="../slideLayouts/slideLayout7.xml"/></Relationships>
</file>

<file path=ppt/slides/_rels/slide20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G"/><Relationship Id="rId1" Type="http://schemas.openxmlformats.org/officeDocument/2006/relationships/slideLayout" Target="../slideLayouts/slideLayout7.xml"/></Relationships>
</file>

<file path=ppt/slides/_rels/slide20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/Relationships>
</file>

<file path=ppt/slides/_rels/slide2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G"/><Relationship Id="rId1" Type="http://schemas.openxmlformats.org/officeDocument/2006/relationships/slideLayout" Target="../slideLayouts/slideLayout7.xml"/></Relationships>
</file>

<file path=ppt/slides/_rels/slide2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G"/><Relationship Id="rId1" Type="http://schemas.openxmlformats.org/officeDocument/2006/relationships/slideLayout" Target="../slideLayouts/slideLayout7.xml"/></Relationships>
</file>

<file path=ppt/slides/_rels/slide2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G"/><Relationship Id="rId1" Type="http://schemas.openxmlformats.org/officeDocument/2006/relationships/slideLayout" Target="../slideLayouts/slideLayout7.xml"/></Relationships>
</file>

<file path=ppt/slides/_rels/slide2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G"/><Relationship Id="rId1" Type="http://schemas.openxmlformats.org/officeDocument/2006/relationships/slideLayout" Target="../slideLayouts/slideLayout7.xml"/></Relationships>
</file>

<file path=ppt/slides/_rels/slide2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G"/><Relationship Id="rId1" Type="http://schemas.openxmlformats.org/officeDocument/2006/relationships/slideLayout" Target="../slideLayouts/slideLayout7.xml"/></Relationships>
</file>

<file path=ppt/slides/_rels/slide2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G"/><Relationship Id="rId1" Type="http://schemas.openxmlformats.org/officeDocument/2006/relationships/slideLayout" Target="../slideLayouts/slideLayout7.xml"/></Relationships>
</file>

<file path=ppt/slides/_rels/slide2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G"/><Relationship Id="rId1" Type="http://schemas.openxmlformats.org/officeDocument/2006/relationships/slideLayout" Target="../slideLayouts/slideLayout7.xml"/></Relationships>
</file>

<file path=ppt/slides/_rels/slide2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G"/><Relationship Id="rId1" Type="http://schemas.openxmlformats.org/officeDocument/2006/relationships/slideLayout" Target="../slideLayouts/slideLayout7.xml"/></Relationships>
</file>

<file path=ppt/slides/_rels/slide2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G"/><Relationship Id="rId1" Type="http://schemas.openxmlformats.org/officeDocument/2006/relationships/slideLayout" Target="../slideLayouts/slideLayout7.xml"/></Relationships>
</file>

<file path=ppt/slides/_rels/slide2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/Relationships>
</file>

<file path=ppt/slides/_rels/slide220.xml.rels><?xml version="1.0" encoding="UTF-8" standalone="yes"?>
<Relationships xmlns="http://schemas.openxmlformats.org/package/2006/relationships"><Relationship Id="rId3" Type="http://schemas.openxmlformats.org/officeDocument/2006/relationships/hyperlink" Target="https://hachette-my.sharepoint.com/personal/llemaire_editions-hatier_fr/Documents/Desktop/CE2/Semaine%2012/Diaporama_CE2-Semaine%2012-vid&#233;oJ4.mp4" TargetMode="External"/><Relationship Id="rId2" Type="http://schemas.openxmlformats.org/officeDocument/2006/relationships/image" Target="../media/image76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png"/></Relationships>
</file>

<file path=ppt/slides/_rels/slide2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JPG"/><Relationship Id="rId1" Type="http://schemas.openxmlformats.org/officeDocument/2006/relationships/slideLayout" Target="../slideLayouts/slideLayout7.xml"/></Relationships>
</file>

<file path=ppt/slides/_rels/slide2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JPG"/><Relationship Id="rId1" Type="http://schemas.openxmlformats.org/officeDocument/2006/relationships/slideLayout" Target="../slideLayouts/slideLayout7.xml"/></Relationships>
</file>

<file path=ppt/slides/_rels/slide2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5" Type="http://schemas.openxmlformats.org/officeDocument/2006/relationships/image" Target="../media/image61.png"/><Relationship Id="rId4" Type="http://schemas.openxmlformats.org/officeDocument/2006/relationships/image" Target="../media/image79.JPG"/></Relationships>
</file>

<file path=ppt/slides/_rels/slide2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JP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Relationship Id="rId6" Type="http://schemas.openxmlformats.org/officeDocument/2006/relationships/slide" Target="slide171.xml"/><Relationship Id="rId5" Type="http://schemas.openxmlformats.org/officeDocument/2006/relationships/slide" Target="slide116.xml"/><Relationship Id="rId4" Type="http://schemas.openxmlformats.org/officeDocument/2006/relationships/slide" Target="slide6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G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G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G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G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61.png"/><Relationship Id="rId4" Type="http://schemas.openxmlformats.org/officeDocument/2006/relationships/image" Target="../media/image60.JP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G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G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JPG"/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hyperlink" Target="https://hachette-my.sharepoint.com/personal/llemaire_editions-hatier_fr/Documents/Desktop/CE2/Semaine%2012/Diaporama_CE2-Semaine%2012-drill1%202%203%204.mp4" TargetMode="External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png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7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7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7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7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7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7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7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7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7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7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7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7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7.xm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G"/><Relationship Id="rId1" Type="http://schemas.openxmlformats.org/officeDocument/2006/relationships/slideLayout" Target="../slideLayouts/slideLayout7.xml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7.xml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G"/><Relationship Id="rId1" Type="http://schemas.openxmlformats.org/officeDocument/2006/relationships/slideLayout" Target="../slideLayouts/slideLayout7.xml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G"/><Relationship Id="rId1" Type="http://schemas.openxmlformats.org/officeDocument/2006/relationships/slideLayout" Target="../slideLayouts/slideLayout7.xml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G"/><Relationship Id="rId1" Type="http://schemas.openxmlformats.org/officeDocument/2006/relationships/slideLayout" Target="../slideLayouts/slideLayout7.xml"/></Relationships>
</file>

<file path=ppt/slides/_rels/slide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G"/><Relationship Id="rId1" Type="http://schemas.openxmlformats.org/officeDocument/2006/relationships/slideLayout" Target="../slideLayouts/slideLayout7.xml"/></Relationships>
</file>

<file path=ppt/slides/_rels/slide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G"/><Relationship Id="rId1" Type="http://schemas.openxmlformats.org/officeDocument/2006/relationships/slideLayout" Target="../slideLayouts/slideLayout7.xml"/></Relationships>
</file>

<file path=ppt/slides/_rels/slide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G"/><Relationship Id="rId1" Type="http://schemas.openxmlformats.org/officeDocument/2006/relationships/slideLayout" Target="../slideLayouts/slideLayout7.xml"/></Relationships>
</file>

<file path=ppt/slides/_rels/slide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G"/><Relationship Id="rId1" Type="http://schemas.openxmlformats.org/officeDocument/2006/relationships/slideLayout" Target="../slideLayouts/slideLayout7.xml"/></Relationships>
</file>

<file path=ppt/slides/_rels/slide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">
            <a:extLst>
              <a:ext uri="{FF2B5EF4-FFF2-40B4-BE49-F238E27FC236}">
                <a16:creationId xmlns:a16="http://schemas.microsoft.com/office/drawing/2014/main" id="{93ED429B-226C-25DD-37C0-F14B75EC707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073763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">
            <a:extLst>
              <a:ext uri="{FF2B5EF4-FFF2-40B4-BE49-F238E27FC236}">
                <a16:creationId xmlns:a16="http://schemas.microsoft.com/office/drawing/2014/main" id="{947982B1-AE53-45BF-5A24-147FB90C31C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0940373"/>
      </p:ext>
    </p:extLst>
  </p:cSld>
  <p:clrMapOvr>
    <a:masterClrMapping/>
  </p:clrMapOvr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0">
            <a:extLst>
              <a:ext uri="{FF2B5EF4-FFF2-40B4-BE49-F238E27FC236}">
                <a16:creationId xmlns:a16="http://schemas.microsoft.com/office/drawing/2014/main" id="{CD15829C-C3C6-79B1-AC31-31434EA0D57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21973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1">
            <a:extLst>
              <a:ext uri="{FF2B5EF4-FFF2-40B4-BE49-F238E27FC236}">
                <a16:creationId xmlns:a16="http://schemas.microsoft.com/office/drawing/2014/main" id="{110EB2B4-7E82-0248-DEF6-C37DAE74FEC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62417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2">
            <a:extLst>
              <a:ext uri="{FF2B5EF4-FFF2-40B4-BE49-F238E27FC236}">
                <a16:creationId xmlns:a16="http://schemas.microsoft.com/office/drawing/2014/main" id="{4E77B970-3F2C-B97F-782E-C7145E32671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48888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3">
            <a:extLst>
              <a:ext uri="{FF2B5EF4-FFF2-40B4-BE49-F238E27FC236}">
                <a16:creationId xmlns:a16="http://schemas.microsoft.com/office/drawing/2014/main" id="{5CF207FF-D82D-DB03-4A39-4901003910C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45912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4">
            <a:extLst>
              <a:ext uri="{FF2B5EF4-FFF2-40B4-BE49-F238E27FC236}">
                <a16:creationId xmlns:a16="http://schemas.microsoft.com/office/drawing/2014/main" id="{152C8474-7DED-147B-1258-D000577A3AD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1778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5">
            <a:extLst>
              <a:ext uri="{FF2B5EF4-FFF2-40B4-BE49-F238E27FC236}">
                <a16:creationId xmlns:a16="http://schemas.microsoft.com/office/drawing/2014/main" id="{772975BD-A294-0FDC-7142-81E4747B852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67751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6">
            <a:extLst>
              <a:ext uri="{FF2B5EF4-FFF2-40B4-BE49-F238E27FC236}">
                <a16:creationId xmlns:a16="http://schemas.microsoft.com/office/drawing/2014/main" id="{9E9CE433-6AF2-CE67-FBA8-C1140907DD5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01506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7">
            <a:extLst>
              <a:ext uri="{FF2B5EF4-FFF2-40B4-BE49-F238E27FC236}">
                <a16:creationId xmlns:a16="http://schemas.microsoft.com/office/drawing/2014/main" id="{5458F24F-51AE-9561-3200-92AB1B50C38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A5B774EF-184B-2F5E-1384-2C6D2EBFA3BE}"/>
              </a:ext>
            </a:extLst>
          </p:cNvPr>
          <p:cNvSpPr/>
          <p:nvPr/>
        </p:nvSpPr>
        <p:spPr>
          <a:xfrm>
            <a:off x="872327" y="6224728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45 secondes</a:t>
            </a:r>
          </a:p>
        </p:txBody>
      </p:sp>
    </p:spTree>
    <p:extLst>
      <p:ext uri="{BB962C8B-B14F-4D97-AF65-F5344CB8AC3E}">
        <p14:creationId xmlns:p14="http://schemas.microsoft.com/office/powerpoint/2010/main" val="10524985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4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8">
            <a:extLst>
              <a:ext uri="{FF2B5EF4-FFF2-40B4-BE49-F238E27FC236}">
                <a16:creationId xmlns:a16="http://schemas.microsoft.com/office/drawing/2014/main" id="{F8542008-537E-FCF6-5765-A493B2570E1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60667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5000"/>
    </mc:Choice>
    <mc:Fallback xmlns="">
      <p:transition spd="slow" advTm="45000"/>
    </mc:Fallback>
  </mc:AlternateContent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9">
            <a:extLst>
              <a:ext uri="{FF2B5EF4-FFF2-40B4-BE49-F238E27FC236}">
                <a16:creationId xmlns:a16="http://schemas.microsoft.com/office/drawing/2014/main" id="{EDF9DBBC-8FE3-1894-7EF1-1C8072EA8A8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407452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">
            <a:extLst>
              <a:ext uri="{FF2B5EF4-FFF2-40B4-BE49-F238E27FC236}">
                <a16:creationId xmlns:a16="http://schemas.microsoft.com/office/drawing/2014/main" id="{7F6B26EC-43EE-9B18-2C20-8F0B54ABBB8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8553903"/>
      </p:ext>
    </p:extLst>
  </p:cSld>
  <p:clrMapOvr>
    <a:masterClrMapping/>
  </p:clrMapOvr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0">
            <a:extLst>
              <a:ext uri="{FF2B5EF4-FFF2-40B4-BE49-F238E27FC236}">
                <a16:creationId xmlns:a16="http://schemas.microsoft.com/office/drawing/2014/main" id="{AE3541B4-04EA-69FA-1546-E04295FB4F4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Image 1">
            <a:hlinkClick r:id="rId3"/>
            <a:extLst>
              <a:ext uri="{FF2B5EF4-FFF2-40B4-BE49-F238E27FC236}">
                <a16:creationId xmlns:a16="http://schemas.microsoft.com/office/drawing/2014/main" id="{45C1EEA7-07D7-B575-0C1D-7F512E01B76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18120" y="6228382"/>
            <a:ext cx="987552" cy="404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2069617"/>
      </p:ext>
    </p:extLst>
  </p:cSld>
  <p:clrMapOvr>
    <a:masterClrMapping/>
  </p:clrMapOvr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1">
            <a:extLst>
              <a:ext uri="{FF2B5EF4-FFF2-40B4-BE49-F238E27FC236}">
                <a16:creationId xmlns:a16="http://schemas.microsoft.com/office/drawing/2014/main" id="{DF2888F9-0123-756C-3D98-88D0C7D8376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009CBCEB-E869-7F44-8D72-E993ECC52755}"/>
              </a:ext>
            </a:extLst>
          </p:cNvPr>
          <p:cNvSpPr/>
          <p:nvPr/>
        </p:nvSpPr>
        <p:spPr>
          <a:xfrm>
            <a:off x="2764356" y="379830"/>
            <a:ext cx="6182696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1 minute</a:t>
            </a:r>
          </a:p>
        </p:txBody>
      </p:sp>
    </p:spTree>
    <p:extLst>
      <p:ext uri="{BB962C8B-B14F-4D97-AF65-F5344CB8AC3E}">
        <p14:creationId xmlns:p14="http://schemas.microsoft.com/office/powerpoint/2010/main" val="29704153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6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5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2">
            <a:extLst>
              <a:ext uri="{FF2B5EF4-FFF2-40B4-BE49-F238E27FC236}">
                <a16:creationId xmlns:a16="http://schemas.microsoft.com/office/drawing/2014/main" id="{5584E258-1D73-E242-10CF-FC8B441117A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9575020"/>
      </p:ext>
    </p:extLst>
  </p:cSld>
  <p:clrMapOvr>
    <a:masterClrMapping/>
  </p:clrMapOvr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3">
            <a:extLst>
              <a:ext uri="{FF2B5EF4-FFF2-40B4-BE49-F238E27FC236}">
                <a16:creationId xmlns:a16="http://schemas.microsoft.com/office/drawing/2014/main" id="{97834F50-A245-6AF7-0B6B-53581E69CC2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0CD16034-1372-CF5E-55D2-D3FC8D5954FB}"/>
              </a:ext>
            </a:extLst>
          </p:cNvPr>
          <p:cNvSpPr/>
          <p:nvPr/>
        </p:nvSpPr>
        <p:spPr>
          <a:xfrm>
            <a:off x="893353" y="6311948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40 secondes</a:t>
            </a:r>
          </a:p>
        </p:txBody>
      </p:sp>
      <p:pic>
        <p:nvPicPr>
          <p:cNvPr id="2" name="S12_J2_E">
            <a:hlinkClick r:id="" action="ppaction://media"/>
            <a:extLst>
              <a:ext uri="{FF2B5EF4-FFF2-40B4-BE49-F238E27FC236}">
                <a16:creationId xmlns:a16="http://schemas.microsoft.com/office/drawing/2014/main" id="{9132F9CF-A6C2-F01A-CC4C-C12A7E47210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958138" y="109537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77467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4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3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" presetClass="mediacall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2066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4">
            <a:extLst>
              <a:ext uri="{FF2B5EF4-FFF2-40B4-BE49-F238E27FC236}">
                <a16:creationId xmlns:a16="http://schemas.microsoft.com/office/drawing/2014/main" id="{B2172E11-B53E-8EE5-257F-D4BFE913D07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1782335"/>
      </p:ext>
    </p:extLst>
  </p:cSld>
  <p:clrMapOvr>
    <a:masterClrMapping/>
  </p:clrMapOvr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5">
            <a:extLst>
              <a:ext uri="{FF2B5EF4-FFF2-40B4-BE49-F238E27FC236}">
                <a16:creationId xmlns:a16="http://schemas.microsoft.com/office/drawing/2014/main" id="{E9B208EE-787E-9024-BC5C-2CCE2D27E6E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1664862"/>
      </p:ext>
    </p:extLst>
  </p:cSld>
  <p:clrMapOvr>
    <a:masterClrMapping/>
  </p:clrMapOvr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6">
            <a:extLst>
              <a:ext uri="{FF2B5EF4-FFF2-40B4-BE49-F238E27FC236}">
                <a16:creationId xmlns:a16="http://schemas.microsoft.com/office/drawing/2014/main" id="{583C4AC2-90FC-C4C2-37E6-BF5D76DE15F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3122992"/>
      </p:ext>
    </p:extLst>
  </p:cSld>
  <p:clrMapOvr>
    <a:masterClrMapping/>
  </p:clrMapOvr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7">
            <a:extLst>
              <a:ext uri="{FF2B5EF4-FFF2-40B4-BE49-F238E27FC236}">
                <a16:creationId xmlns:a16="http://schemas.microsoft.com/office/drawing/2014/main" id="{2C8548C6-8E0F-8AA3-2C8B-2480034878B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7809523"/>
      </p:ext>
    </p:extLst>
  </p:cSld>
  <p:clrMapOvr>
    <a:masterClrMapping/>
  </p:clrMapOvr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8">
            <a:extLst>
              <a:ext uri="{FF2B5EF4-FFF2-40B4-BE49-F238E27FC236}">
                <a16:creationId xmlns:a16="http://schemas.microsoft.com/office/drawing/2014/main" id="{C75A3595-E53D-6D53-C716-D4E13845353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9935419"/>
      </p:ext>
    </p:extLst>
  </p:cSld>
  <p:clrMapOvr>
    <a:masterClrMapping/>
  </p:clrMapOvr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9">
            <a:extLst>
              <a:ext uri="{FF2B5EF4-FFF2-40B4-BE49-F238E27FC236}">
                <a16:creationId xmlns:a16="http://schemas.microsoft.com/office/drawing/2014/main" id="{1B117485-5319-7850-2724-2E07361C908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Image 1">
            <a:hlinkClick r:id="rId3"/>
            <a:extLst>
              <a:ext uri="{FF2B5EF4-FFF2-40B4-BE49-F238E27FC236}">
                <a16:creationId xmlns:a16="http://schemas.microsoft.com/office/drawing/2014/main" id="{6944F095-9FD3-6BD8-DD9C-92934893B08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18120" y="6228382"/>
            <a:ext cx="987552" cy="404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100874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">
            <a:extLst>
              <a:ext uri="{FF2B5EF4-FFF2-40B4-BE49-F238E27FC236}">
                <a16:creationId xmlns:a16="http://schemas.microsoft.com/office/drawing/2014/main" id="{34407ADA-82AD-8A7D-5B7B-86FECD2F1F7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Image 1">
            <a:hlinkClick r:id="rId3"/>
            <a:extLst>
              <a:ext uri="{FF2B5EF4-FFF2-40B4-BE49-F238E27FC236}">
                <a16:creationId xmlns:a16="http://schemas.microsoft.com/office/drawing/2014/main" id="{174DAD73-AE5C-4B0F-E09C-1C6AE67395C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18120" y="6228382"/>
            <a:ext cx="987552" cy="404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8827062"/>
      </p:ext>
    </p:extLst>
  </p:cSld>
  <p:clrMapOvr>
    <a:masterClrMapping/>
  </p:clrMapOvr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0">
            <a:extLst>
              <a:ext uri="{FF2B5EF4-FFF2-40B4-BE49-F238E27FC236}">
                <a16:creationId xmlns:a16="http://schemas.microsoft.com/office/drawing/2014/main" id="{C7E69F51-645A-8EAF-D13B-6DF7683358B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64352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1">
            <a:extLst>
              <a:ext uri="{FF2B5EF4-FFF2-40B4-BE49-F238E27FC236}">
                <a16:creationId xmlns:a16="http://schemas.microsoft.com/office/drawing/2014/main" id="{C357C2C2-8798-33CB-1E44-0D13268A56B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19140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2">
            <a:extLst>
              <a:ext uri="{FF2B5EF4-FFF2-40B4-BE49-F238E27FC236}">
                <a16:creationId xmlns:a16="http://schemas.microsoft.com/office/drawing/2014/main" id="{D8F6D67C-5E26-44D7-766C-D052792BD83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28484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3">
            <a:extLst>
              <a:ext uri="{FF2B5EF4-FFF2-40B4-BE49-F238E27FC236}">
                <a16:creationId xmlns:a16="http://schemas.microsoft.com/office/drawing/2014/main" id="{E01B347B-145A-D568-D0DB-A0929088477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69453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4">
            <a:extLst>
              <a:ext uri="{FF2B5EF4-FFF2-40B4-BE49-F238E27FC236}">
                <a16:creationId xmlns:a16="http://schemas.microsoft.com/office/drawing/2014/main" id="{E0E58575-270F-2059-E787-26D3B20A3C7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85003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5">
            <a:extLst>
              <a:ext uri="{FF2B5EF4-FFF2-40B4-BE49-F238E27FC236}">
                <a16:creationId xmlns:a16="http://schemas.microsoft.com/office/drawing/2014/main" id="{4E6B122E-A2CD-461F-A9FC-27EB4E4033E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65371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6">
            <a:extLst>
              <a:ext uri="{FF2B5EF4-FFF2-40B4-BE49-F238E27FC236}">
                <a16:creationId xmlns:a16="http://schemas.microsoft.com/office/drawing/2014/main" id="{03AD22E8-DEC8-1709-4A07-E927689C28D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14844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7">
            <a:extLst>
              <a:ext uri="{FF2B5EF4-FFF2-40B4-BE49-F238E27FC236}">
                <a16:creationId xmlns:a16="http://schemas.microsoft.com/office/drawing/2014/main" id="{C68993B1-DE01-D769-E60A-26EC050A5ED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9370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8">
            <a:extLst>
              <a:ext uri="{FF2B5EF4-FFF2-40B4-BE49-F238E27FC236}">
                <a16:creationId xmlns:a16="http://schemas.microsoft.com/office/drawing/2014/main" id="{909668CA-D093-4BA1-31B4-2BDA8A62293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66145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9">
            <a:extLst>
              <a:ext uri="{FF2B5EF4-FFF2-40B4-BE49-F238E27FC236}">
                <a16:creationId xmlns:a16="http://schemas.microsoft.com/office/drawing/2014/main" id="{42B607D7-6A8B-3B7C-7611-7220D60A464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A9659A60-AF15-5D2A-A151-00EC9A5DA9B5}"/>
              </a:ext>
            </a:extLst>
          </p:cNvPr>
          <p:cNvSpPr/>
          <p:nvPr/>
        </p:nvSpPr>
        <p:spPr>
          <a:xfrm>
            <a:off x="872327" y="6224728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45 secondes</a:t>
            </a:r>
          </a:p>
        </p:txBody>
      </p:sp>
    </p:spTree>
    <p:extLst>
      <p:ext uri="{BB962C8B-B14F-4D97-AF65-F5344CB8AC3E}">
        <p14:creationId xmlns:p14="http://schemas.microsoft.com/office/powerpoint/2010/main" val="32869306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4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">
            <a:extLst>
              <a:ext uri="{FF2B5EF4-FFF2-40B4-BE49-F238E27FC236}">
                <a16:creationId xmlns:a16="http://schemas.microsoft.com/office/drawing/2014/main" id="{50DCD0B7-D2BC-FC39-DFF1-DA1AA2A1587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84708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0">
            <a:extLst>
              <a:ext uri="{FF2B5EF4-FFF2-40B4-BE49-F238E27FC236}">
                <a16:creationId xmlns:a16="http://schemas.microsoft.com/office/drawing/2014/main" id="{38247C5A-4443-EC18-D2D5-0F896D0DA57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73878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5000"/>
    </mc:Choice>
    <mc:Fallback xmlns="">
      <p:transition spd="slow" advTm="45000"/>
    </mc:Fallback>
  </mc:AlternateContent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1">
            <a:extLst>
              <a:ext uri="{FF2B5EF4-FFF2-40B4-BE49-F238E27FC236}">
                <a16:creationId xmlns:a16="http://schemas.microsoft.com/office/drawing/2014/main" id="{3D39C4EF-C361-86E8-A34F-74750E8675D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95583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2">
            <a:extLst>
              <a:ext uri="{FF2B5EF4-FFF2-40B4-BE49-F238E27FC236}">
                <a16:creationId xmlns:a16="http://schemas.microsoft.com/office/drawing/2014/main" id="{A1ACC78D-8169-D50A-9E77-E160E6DF8EA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63319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3">
            <a:extLst>
              <a:ext uri="{FF2B5EF4-FFF2-40B4-BE49-F238E27FC236}">
                <a16:creationId xmlns:a16="http://schemas.microsoft.com/office/drawing/2014/main" id="{4AB3BE92-90FA-4315-0488-7B1FDFA5549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10549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4">
            <a:extLst>
              <a:ext uri="{FF2B5EF4-FFF2-40B4-BE49-F238E27FC236}">
                <a16:creationId xmlns:a16="http://schemas.microsoft.com/office/drawing/2014/main" id="{60786F8D-7F16-3DCC-9B12-9E175F37A73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12422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5">
            <a:extLst>
              <a:ext uri="{FF2B5EF4-FFF2-40B4-BE49-F238E27FC236}">
                <a16:creationId xmlns:a16="http://schemas.microsoft.com/office/drawing/2014/main" id="{AC258745-7D35-54DD-C7CF-E08B7631C03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41395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6">
            <a:extLst>
              <a:ext uri="{FF2B5EF4-FFF2-40B4-BE49-F238E27FC236}">
                <a16:creationId xmlns:a16="http://schemas.microsoft.com/office/drawing/2014/main" id="{8B00BE6B-7164-9BE7-5D6D-05151B513E8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46560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7">
            <a:extLst>
              <a:ext uri="{FF2B5EF4-FFF2-40B4-BE49-F238E27FC236}">
                <a16:creationId xmlns:a16="http://schemas.microsoft.com/office/drawing/2014/main" id="{5783C483-BC5D-9240-3174-4F0B3F8B099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20107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8">
            <a:extLst>
              <a:ext uri="{FF2B5EF4-FFF2-40B4-BE49-F238E27FC236}">
                <a16:creationId xmlns:a16="http://schemas.microsoft.com/office/drawing/2014/main" id="{01E55347-E9BB-E4F2-3773-0DA1B734D1B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46396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9">
            <a:extLst>
              <a:ext uri="{FF2B5EF4-FFF2-40B4-BE49-F238E27FC236}">
                <a16:creationId xmlns:a16="http://schemas.microsoft.com/office/drawing/2014/main" id="{E824F0BE-AFBB-753E-57D2-14AB8A8550E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92737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4">
            <a:extLst>
              <a:ext uri="{FF2B5EF4-FFF2-40B4-BE49-F238E27FC236}">
                <a16:creationId xmlns:a16="http://schemas.microsoft.com/office/drawing/2014/main" id="{5B4C27CC-F1D9-59BC-2E78-D65EC00A53B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52896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40">
            <a:extLst>
              <a:ext uri="{FF2B5EF4-FFF2-40B4-BE49-F238E27FC236}">
                <a16:creationId xmlns:a16="http://schemas.microsoft.com/office/drawing/2014/main" id="{73B86AC8-8EAA-A864-7F35-2D17C2D7B82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021DD570-C370-D27C-9E6A-3BB89630E19D}"/>
              </a:ext>
            </a:extLst>
          </p:cNvPr>
          <p:cNvSpPr/>
          <p:nvPr/>
        </p:nvSpPr>
        <p:spPr>
          <a:xfrm>
            <a:off x="872327" y="6224728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45 secondes</a:t>
            </a:r>
          </a:p>
        </p:txBody>
      </p:sp>
    </p:spTree>
    <p:extLst>
      <p:ext uri="{BB962C8B-B14F-4D97-AF65-F5344CB8AC3E}">
        <p14:creationId xmlns:p14="http://schemas.microsoft.com/office/powerpoint/2010/main" val="40101606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4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41">
            <a:extLst>
              <a:ext uri="{FF2B5EF4-FFF2-40B4-BE49-F238E27FC236}">
                <a16:creationId xmlns:a16="http://schemas.microsoft.com/office/drawing/2014/main" id="{FCE84DBD-6829-8CD5-9786-B7A46557D38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96724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5000"/>
    </mc:Choice>
    <mc:Fallback xmlns="">
      <p:transition spd="slow" advTm="45000"/>
    </mc:Fallback>
  </mc:AlternateContent>
</p:sld>
</file>

<file path=ppt/slides/slide1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42">
            <a:extLst>
              <a:ext uri="{FF2B5EF4-FFF2-40B4-BE49-F238E27FC236}">
                <a16:creationId xmlns:a16="http://schemas.microsoft.com/office/drawing/2014/main" id="{C883ED74-B61D-EC47-E986-92EC0FA69C7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80746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43">
            <a:extLst>
              <a:ext uri="{FF2B5EF4-FFF2-40B4-BE49-F238E27FC236}">
                <a16:creationId xmlns:a16="http://schemas.microsoft.com/office/drawing/2014/main" id="{6B152AC4-A67A-BF83-5695-816FCDEB1FF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5120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44">
            <a:extLst>
              <a:ext uri="{FF2B5EF4-FFF2-40B4-BE49-F238E27FC236}">
                <a16:creationId xmlns:a16="http://schemas.microsoft.com/office/drawing/2014/main" id="{73CFC7B7-3AB6-72A2-04AD-9B45816B343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37163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45">
            <a:extLst>
              <a:ext uri="{FF2B5EF4-FFF2-40B4-BE49-F238E27FC236}">
                <a16:creationId xmlns:a16="http://schemas.microsoft.com/office/drawing/2014/main" id="{F7DBF37C-E008-0E48-DFAB-851AFFDB03A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39529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46">
            <a:extLst>
              <a:ext uri="{FF2B5EF4-FFF2-40B4-BE49-F238E27FC236}">
                <a16:creationId xmlns:a16="http://schemas.microsoft.com/office/drawing/2014/main" id="{65265A3D-ABF7-5A42-6796-427E216FCFD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07816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47">
            <a:extLst>
              <a:ext uri="{FF2B5EF4-FFF2-40B4-BE49-F238E27FC236}">
                <a16:creationId xmlns:a16="http://schemas.microsoft.com/office/drawing/2014/main" id="{8AA177E5-4CCD-2F93-1C83-DAEADB772F3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1454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48">
            <a:extLst>
              <a:ext uri="{FF2B5EF4-FFF2-40B4-BE49-F238E27FC236}">
                <a16:creationId xmlns:a16="http://schemas.microsoft.com/office/drawing/2014/main" id="{28343C47-51A7-99F8-5270-FA458A3271D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55427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49">
            <a:extLst>
              <a:ext uri="{FF2B5EF4-FFF2-40B4-BE49-F238E27FC236}">
                <a16:creationId xmlns:a16="http://schemas.microsoft.com/office/drawing/2014/main" id="{3BBD174C-3C08-BF17-EA4E-A8D86460F75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48346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5">
            <a:extLst>
              <a:ext uri="{FF2B5EF4-FFF2-40B4-BE49-F238E27FC236}">
                <a16:creationId xmlns:a16="http://schemas.microsoft.com/office/drawing/2014/main" id="{46DE8C75-FDB3-F2DC-C790-A8728E9E066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10566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50">
            <a:extLst>
              <a:ext uri="{FF2B5EF4-FFF2-40B4-BE49-F238E27FC236}">
                <a16:creationId xmlns:a16="http://schemas.microsoft.com/office/drawing/2014/main" id="{257CD8CE-DBCD-D407-43A4-76D67F442E6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51815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51">
            <a:extLst>
              <a:ext uri="{FF2B5EF4-FFF2-40B4-BE49-F238E27FC236}">
                <a16:creationId xmlns:a16="http://schemas.microsoft.com/office/drawing/2014/main" id="{F8ABEB66-EB12-86A5-30BF-242091DE445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03FD99BC-CAC8-207C-910A-E4781937C304}"/>
              </a:ext>
            </a:extLst>
          </p:cNvPr>
          <p:cNvSpPr/>
          <p:nvPr/>
        </p:nvSpPr>
        <p:spPr>
          <a:xfrm>
            <a:off x="872327" y="6224728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45 secondes</a:t>
            </a:r>
          </a:p>
        </p:txBody>
      </p:sp>
    </p:spTree>
    <p:extLst>
      <p:ext uri="{BB962C8B-B14F-4D97-AF65-F5344CB8AC3E}">
        <p14:creationId xmlns:p14="http://schemas.microsoft.com/office/powerpoint/2010/main" val="30649924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4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52">
            <a:extLst>
              <a:ext uri="{FF2B5EF4-FFF2-40B4-BE49-F238E27FC236}">
                <a16:creationId xmlns:a16="http://schemas.microsoft.com/office/drawing/2014/main" id="{3D1D14E7-A0F3-FD58-B86E-D69609C2865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43866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5000"/>
    </mc:Choice>
    <mc:Fallback xmlns="">
      <p:transition spd="slow" advTm="45000"/>
    </mc:Fallback>
  </mc:AlternateContent>
</p:sld>
</file>

<file path=ppt/slides/slide1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53">
            <a:extLst>
              <a:ext uri="{FF2B5EF4-FFF2-40B4-BE49-F238E27FC236}">
                <a16:creationId xmlns:a16="http://schemas.microsoft.com/office/drawing/2014/main" id="{E9C5A9C2-0437-79F5-2055-39006B14087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20396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54">
            <a:extLst>
              <a:ext uri="{FF2B5EF4-FFF2-40B4-BE49-F238E27FC236}">
                <a16:creationId xmlns:a16="http://schemas.microsoft.com/office/drawing/2014/main" id="{357A5941-4E03-031D-A4B1-15F84565870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20625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55">
            <a:extLst>
              <a:ext uri="{FF2B5EF4-FFF2-40B4-BE49-F238E27FC236}">
                <a16:creationId xmlns:a16="http://schemas.microsoft.com/office/drawing/2014/main" id="{7A1CBDE3-53BC-633E-642D-3474DAD43F4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1138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56">
            <a:extLst>
              <a:ext uri="{FF2B5EF4-FFF2-40B4-BE49-F238E27FC236}">
                <a16:creationId xmlns:a16="http://schemas.microsoft.com/office/drawing/2014/main" id="{553B1A8D-7F72-1484-98A1-7D75144B505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2250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57">
            <a:extLst>
              <a:ext uri="{FF2B5EF4-FFF2-40B4-BE49-F238E27FC236}">
                <a16:creationId xmlns:a16="http://schemas.microsoft.com/office/drawing/2014/main" id="{24CE5624-2E2F-1032-41A9-A83D99E392C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04243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58">
            <a:extLst>
              <a:ext uri="{FF2B5EF4-FFF2-40B4-BE49-F238E27FC236}">
                <a16:creationId xmlns:a16="http://schemas.microsoft.com/office/drawing/2014/main" id="{2A0EE5DB-D4F3-F07A-E609-E390EE2B6DB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51410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59">
            <a:extLst>
              <a:ext uri="{FF2B5EF4-FFF2-40B4-BE49-F238E27FC236}">
                <a16:creationId xmlns:a16="http://schemas.microsoft.com/office/drawing/2014/main" id="{ADFB14B5-1EA3-D52C-196B-6C5502B693A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73624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6">
            <a:extLst>
              <a:ext uri="{FF2B5EF4-FFF2-40B4-BE49-F238E27FC236}">
                <a16:creationId xmlns:a16="http://schemas.microsoft.com/office/drawing/2014/main" id="{5AF59256-C510-6AA9-BA40-1EB1D9F38E1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02693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60">
            <a:extLst>
              <a:ext uri="{FF2B5EF4-FFF2-40B4-BE49-F238E27FC236}">
                <a16:creationId xmlns:a16="http://schemas.microsoft.com/office/drawing/2014/main" id="{FCFF6D4B-996B-5E0D-F915-4EE16EC3FB2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34195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61">
            <a:extLst>
              <a:ext uri="{FF2B5EF4-FFF2-40B4-BE49-F238E27FC236}">
                <a16:creationId xmlns:a16="http://schemas.microsoft.com/office/drawing/2014/main" id="{454A15D8-2AE0-9AC3-BA8B-98A1636F4F7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14598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62">
            <a:extLst>
              <a:ext uri="{FF2B5EF4-FFF2-40B4-BE49-F238E27FC236}">
                <a16:creationId xmlns:a16="http://schemas.microsoft.com/office/drawing/2014/main" id="{2738BAED-754E-1ED8-77F4-E48A937C0C8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D61BA969-FB8E-24A1-B1EC-1A65827E7301}"/>
              </a:ext>
            </a:extLst>
          </p:cNvPr>
          <p:cNvSpPr/>
          <p:nvPr/>
        </p:nvSpPr>
        <p:spPr>
          <a:xfrm>
            <a:off x="872327" y="6224728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45 secondes</a:t>
            </a:r>
          </a:p>
        </p:txBody>
      </p:sp>
    </p:spTree>
    <p:extLst>
      <p:ext uri="{BB962C8B-B14F-4D97-AF65-F5344CB8AC3E}">
        <p14:creationId xmlns:p14="http://schemas.microsoft.com/office/powerpoint/2010/main" val="21391007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4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63">
            <a:extLst>
              <a:ext uri="{FF2B5EF4-FFF2-40B4-BE49-F238E27FC236}">
                <a16:creationId xmlns:a16="http://schemas.microsoft.com/office/drawing/2014/main" id="{F15CEB6F-1C4E-62CA-EFF4-D3EF683B45A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83592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5000"/>
    </mc:Choice>
    <mc:Fallback xmlns="">
      <p:transition spd="slow" advTm="45000"/>
    </mc:Fallback>
  </mc:AlternateContent>
</p:sld>
</file>

<file path=ppt/slides/slide1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64">
            <a:extLst>
              <a:ext uri="{FF2B5EF4-FFF2-40B4-BE49-F238E27FC236}">
                <a16:creationId xmlns:a16="http://schemas.microsoft.com/office/drawing/2014/main" id="{A8BF99A3-BF87-5D10-926B-650B16E3F61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1976646"/>
      </p:ext>
    </p:extLst>
  </p:cSld>
  <p:clrMapOvr>
    <a:masterClrMapping/>
  </p:clrMapOvr>
</p:sld>
</file>

<file path=ppt/slides/slide1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65">
            <a:extLst>
              <a:ext uri="{FF2B5EF4-FFF2-40B4-BE49-F238E27FC236}">
                <a16:creationId xmlns:a16="http://schemas.microsoft.com/office/drawing/2014/main" id="{A9A5030C-4D21-FBAA-17F2-60E514D48D0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Image 1">
            <a:hlinkClick r:id="rId3"/>
            <a:extLst>
              <a:ext uri="{FF2B5EF4-FFF2-40B4-BE49-F238E27FC236}">
                <a16:creationId xmlns:a16="http://schemas.microsoft.com/office/drawing/2014/main" id="{62FCA5D6-2EB9-F1B8-ACC5-D447839667F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18120" y="6228382"/>
            <a:ext cx="987552" cy="404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1374693"/>
      </p:ext>
    </p:extLst>
  </p:cSld>
  <p:clrMapOvr>
    <a:masterClrMapping/>
  </p:clrMapOvr>
</p:sld>
</file>

<file path=ppt/slides/slide1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66">
            <a:extLst>
              <a:ext uri="{FF2B5EF4-FFF2-40B4-BE49-F238E27FC236}">
                <a16:creationId xmlns:a16="http://schemas.microsoft.com/office/drawing/2014/main" id="{5D2AA15C-F0E4-A486-5023-CB3007CED2A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1F04D195-3465-E58D-8D55-FAD6FFD03639}"/>
              </a:ext>
            </a:extLst>
          </p:cNvPr>
          <p:cNvSpPr/>
          <p:nvPr/>
        </p:nvSpPr>
        <p:spPr>
          <a:xfrm>
            <a:off x="2764356" y="379830"/>
            <a:ext cx="6182696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1 minute</a:t>
            </a:r>
          </a:p>
        </p:txBody>
      </p:sp>
    </p:spTree>
    <p:extLst>
      <p:ext uri="{BB962C8B-B14F-4D97-AF65-F5344CB8AC3E}">
        <p14:creationId xmlns:p14="http://schemas.microsoft.com/office/powerpoint/2010/main" val="28632063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6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5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67">
            <a:extLst>
              <a:ext uri="{FF2B5EF4-FFF2-40B4-BE49-F238E27FC236}">
                <a16:creationId xmlns:a16="http://schemas.microsoft.com/office/drawing/2014/main" id="{8B3ED535-1095-711D-BE41-6B0033B463D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79836"/>
      </p:ext>
    </p:extLst>
  </p:cSld>
  <p:clrMapOvr>
    <a:masterClrMapping/>
  </p:clrMapOvr>
</p:sld>
</file>

<file path=ppt/slides/slide1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68">
            <a:extLst>
              <a:ext uri="{FF2B5EF4-FFF2-40B4-BE49-F238E27FC236}">
                <a16:creationId xmlns:a16="http://schemas.microsoft.com/office/drawing/2014/main" id="{7DCCA6A5-5AEB-80D8-F451-DE2005A7A9F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DD7024A2-A9AE-EF54-ABBE-CA175E6CAA88}"/>
              </a:ext>
            </a:extLst>
          </p:cNvPr>
          <p:cNvSpPr/>
          <p:nvPr/>
        </p:nvSpPr>
        <p:spPr>
          <a:xfrm>
            <a:off x="893353" y="6311948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40 secondes</a:t>
            </a:r>
          </a:p>
        </p:txBody>
      </p:sp>
      <p:pic>
        <p:nvPicPr>
          <p:cNvPr id="2" name="S12_J3_B">
            <a:hlinkClick r:id="" action="ppaction://media"/>
            <a:extLst>
              <a:ext uri="{FF2B5EF4-FFF2-40B4-BE49-F238E27FC236}">
                <a16:creationId xmlns:a16="http://schemas.microsoft.com/office/drawing/2014/main" id="{9EF9C4BD-3CDF-C286-14C9-9C0134E3FF8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183563" y="1135063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48250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4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3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" presetClass="mediacall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2913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69">
            <a:extLst>
              <a:ext uri="{FF2B5EF4-FFF2-40B4-BE49-F238E27FC236}">
                <a16:creationId xmlns:a16="http://schemas.microsoft.com/office/drawing/2014/main" id="{90CE49C2-FD62-DA6A-4AAF-0CAB93EAB16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092568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7">
            <a:extLst>
              <a:ext uri="{FF2B5EF4-FFF2-40B4-BE49-F238E27FC236}">
                <a16:creationId xmlns:a16="http://schemas.microsoft.com/office/drawing/2014/main" id="{39F9B61D-F391-6EA5-1DD7-CDE5250F89E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95887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70">
            <a:extLst>
              <a:ext uri="{FF2B5EF4-FFF2-40B4-BE49-F238E27FC236}">
                <a16:creationId xmlns:a16="http://schemas.microsoft.com/office/drawing/2014/main" id="{79816543-891A-DFCD-9EB7-156A4048B72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4454559"/>
      </p:ext>
    </p:extLst>
  </p:cSld>
  <p:clrMapOvr>
    <a:masterClrMapping/>
  </p:clrMapOvr>
</p:sld>
</file>

<file path=ppt/slides/slide1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71">
            <a:extLst>
              <a:ext uri="{FF2B5EF4-FFF2-40B4-BE49-F238E27FC236}">
                <a16:creationId xmlns:a16="http://schemas.microsoft.com/office/drawing/2014/main" id="{53EC99DA-6F16-17FB-F1EE-4CD32BE1F2C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5151937"/>
      </p:ext>
    </p:extLst>
  </p:cSld>
  <p:clrMapOvr>
    <a:masterClrMapping/>
  </p:clrMapOvr>
</p:sld>
</file>

<file path=ppt/slides/slide1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72">
            <a:extLst>
              <a:ext uri="{FF2B5EF4-FFF2-40B4-BE49-F238E27FC236}">
                <a16:creationId xmlns:a16="http://schemas.microsoft.com/office/drawing/2014/main" id="{CF16C5C3-191D-2204-5009-FDE390F24B0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7910665"/>
      </p:ext>
    </p:extLst>
  </p:cSld>
  <p:clrMapOvr>
    <a:masterClrMapping/>
  </p:clrMapOvr>
</p:sld>
</file>

<file path=ppt/slides/slide1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73">
            <a:extLst>
              <a:ext uri="{FF2B5EF4-FFF2-40B4-BE49-F238E27FC236}">
                <a16:creationId xmlns:a16="http://schemas.microsoft.com/office/drawing/2014/main" id="{524F9E4F-9AEF-E2B4-EC07-005BF2C2ADD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300132"/>
      </p:ext>
    </p:extLst>
  </p:cSld>
  <p:clrMapOvr>
    <a:masterClrMapping/>
  </p:clrMapOvr>
</p:sld>
</file>

<file path=ppt/slides/slide1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74">
            <a:extLst>
              <a:ext uri="{FF2B5EF4-FFF2-40B4-BE49-F238E27FC236}">
                <a16:creationId xmlns:a16="http://schemas.microsoft.com/office/drawing/2014/main" id="{8BC75335-0BFA-B7BC-2474-52D52455A2F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Image 1">
            <a:hlinkClick r:id="rId3"/>
            <a:extLst>
              <a:ext uri="{FF2B5EF4-FFF2-40B4-BE49-F238E27FC236}">
                <a16:creationId xmlns:a16="http://schemas.microsoft.com/office/drawing/2014/main" id="{01CD1C53-2D9C-1FE6-3E3A-05EF85BF864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18120" y="6228382"/>
            <a:ext cx="987552" cy="404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5659506"/>
      </p:ext>
    </p:extLst>
  </p:cSld>
  <p:clrMapOvr>
    <a:masterClrMapping/>
  </p:clrMapOvr>
</p:sld>
</file>

<file path=ppt/slides/slide1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75">
            <a:extLst>
              <a:ext uri="{FF2B5EF4-FFF2-40B4-BE49-F238E27FC236}">
                <a16:creationId xmlns:a16="http://schemas.microsoft.com/office/drawing/2014/main" id="{EEF281AF-3B31-D84E-6417-67606A7D3CC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5029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76">
            <a:extLst>
              <a:ext uri="{FF2B5EF4-FFF2-40B4-BE49-F238E27FC236}">
                <a16:creationId xmlns:a16="http://schemas.microsoft.com/office/drawing/2014/main" id="{8AEBBB7E-0F83-207D-4EDD-DCBE8CED100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63106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77">
            <a:extLst>
              <a:ext uri="{FF2B5EF4-FFF2-40B4-BE49-F238E27FC236}">
                <a16:creationId xmlns:a16="http://schemas.microsoft.com/office/drawing/2014/main" id="{2CA00E92-E064-3D65-3583-974913CF94D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94595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78">
            <a:extLst>
              <a:ext uri="{FF2B5EF4-FFF2-40B4-BE49-F238E27FC236}">
                <a16:creationId xmlns:a16="http://schemas.microsoft.com/office/drawing/2014/main" id="{09DA215F-AD88-B5F7-C695-49804D05B47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02491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79">
            <a:extLst>
              <a:ext uri="{FF2B5EF4-FFF2-40B4-BE49-F238E27FC236}">
                <a16:creationId xmlns:a16="http://schemas.microsoft.com/office/drawing/2014/main" id="{7DDCD258-A1DB-CE14-8F87-D05746E5DCE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1506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8">
            <a:extLst>
              <a:ext uri="{FF2B5EF4-FFF2-40B4-BE49-F238E27FC236}">
                <a16:creationId xmlns:a16="http://schemas.microsoft.com/office/drawing/2014/main" id="{A0A16565-E794-1AC4-30B5-A85214C2B7C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45136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80">
            <a:extLst>
              <a:ext uri="{FF2B5EF4-FFF2-40B4-BE49-F238E27FC236}">
                <a16:creationId xmlns:a16="http://schemas.microsoft.com/office/drawing/2014/main" id="{A500D901-B614-FADA-BCA0-4DEE418C659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36873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81">
            <a:extLst>
              <a:ext uri="{FF2B5EF4-FFF2-40B4-BE49-F238E27FC236}">
                <a16:creationId xmlns:a16="http://schemas.microsoft.com/office/drawing/2014/main" id="{6D6A314B-46E5-FD9C-89E1-C411760DA14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40075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82">
            <a:extLst>
              <a:ext uri="{FF2B5EF4-FFF2-40B4-BE49-F238E27FC236}">
                <a16:creationId xmlns:a16="http://schemas.microsoft.com/office/drawing/2014/main" id="{4002AD68-7A76-B7E2-C1B1-4BC6B49CF78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49018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83">
            <a:extLst>
              <a:ext uri="{FF2B5EF4-FFF2-40B4-BE49-F238E27FC236}">
                <a16:creationId xmlns:a16="http://schemas.microsoft.com/office/drawing/2014/main" id="{54B0AFF4-22E5-0D3E-A2EF-DA9EC8B8720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48661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84">
            <a:extLst>
              <a:ext uri="{FF2B5EF4-FFF2-40B4-BE49-F238E27FC236}">
                <a16:creationId xmlns:a16="http://schemas.microsoft.com/office/drawing/2014/main" id="{E4AA2BDD-872C-54D4-8226-B91F660C6E2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95BE34D1-0860-AF57-86A1-129296B6E98B}"/>
              </a:ext>
            </a:extLst>
          </p:cNvPr>
          <p:cNvSpPr/>
          <p:nvPr/>
        </p:nvSpPr>
        <p:spPr>
          <a:xfrm>
            <a:off x="872327" y="6224728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45 secondes</a:t>
            </a:r>
          </a:p>
        </p:txBody>
      </p:sp>
    </p:spTree>
    <p:extLst>
      <p:ext uri="{BB962C8B-B14F-4D97-AF65-F5344CB8AC3E}">
        <p14:creationId xmlns:p14="http://schemas.microsoft.com/office/powerpoint/2010/main" val="30510479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4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85">
            <a:extLst>
              <a:ext uri="{FF2B5EF4-FFF2-40B4-BE49-F238E27FC236}">
                <a16:creationId xmlns:a16="http://schemas.microsoft.com/office/drawing/2014/main" id="{D840689A-F610-3134-87D9-9850D408866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17565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5000"/>
    </mc:Choice>
    <mc:Fallback xmlns="">
      <p:transition spd="slow" advTm="45000"/>
    </mc:Fallback>
  </mc:AlternateContent>
</p:sld>
</file>

<file path=ppt/slides/slide1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86">
            <a:extLst>
              <a:ext uri="{FF2B5EF4-FFF2-40B4-BE49-F238E27FC236}">
                <a16:creationId xmlns:a16="http://schemas.microsoft.com/office/drawing/2014/main" id="{C0342A71-FCD2-C2F5-1C55-5CC7FCA3AD6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65185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87">
            <a:extLst>
              <a:ext uri="{FF2B5EF4-FFF2-40B4-BE49-F238E27FC236}">
                <a16:creationId xmlns:a16="http://schemas.microsoft.com/office/drawing/2014/main" id="{29395E42-A454-3602-41C2-53BB53C7357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67824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88">
            <a:extLst>
              <a:ext uri="{FF2B5EF4-FFF2-40B4-BE49-F238E27FC236}">
                <a16:creationId xmlns:a16="http://schemas.microsoft.com/office/drawing/2014/main" id="{BBCE53EA-5CEA-38CA-AC24-14AEE1D2DFD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72223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89">
            <a:extLst>
              <a:ext uri="{FF2B5EF4-FFF2-40B4-BE49-F238E27FC236}">
                <a16:creationId xmlns:a16="http://schemas.microsoft.com/office/drawing/2014/main" id="{6847A683-DA89-E71A-1219-2A337562DBB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99267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9">
            <a:extLst>
              <a:ext uri="{FF2B5EF4-FFF2-40B4-BE49-F238E27FC236}">
                <a16:creationId xmlns:a16="http://schemas.microsoft.com/office/drawing/2014/main" id="{4EFC47DF-C1AA-1546-D696-0B391D8F44F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8934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90">
            <a:extLst>
              <a:ext uri="{FF2B5EF4-FFF2-40B4-BE49-F238E27FC236}">
                <a16:creationId xmlns:a16="http://schemas.microsoft.com/office/drawing/2014/main" id="{85A56EC4-662D-DF79-0AD4-B2042A7C8DD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58257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91">
            <a:extLst>
              <a:ext uri="{FF2B5EF4-FFF2-40B4-BE49-F238E27FC236}">
                <a16:creationId xmlns:a16="http://schemas.microsoft.com/office/drawing/2014/main" id="{36362AE0-52AD-F7B0-AA19-57F0FE8AB10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81192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92">
            <a:extLst>
              <a:ext uri="{FF2B5EF4-FFF2-40B4-BE49-F238E27FC236}">
                <a16:creationId xmlns:a16="http://schemas.microsoft.com/office/drawing/2014/main" id="{C9657125-EDFB-7C10-316F-4C8317D57C3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9135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93">
            <a:extLst>
              <a:ext uri="{FF2B5EF4-FFF2-40B4-BE49-F238E27FC236}">
                <a16:creationId xmlns:a16="http://schemas.microsoft.com/office/drawing/2014/main" id="{C92B8165-65A8-4983-8431-E9B0E47AEEC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8109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94">
            <a:extLst>
              <a:ext uri="{FF2B5EF4-FFF2-40B4-BE49-F238E27FC236}">
                <a16:creationId xmlns:a16="http://schemas.microsoft.com/office/drawing/2014/main" id="{D4B99919-7EAD-491F-EBDF-BC818D5F73D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29424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95">
            <a:extLst>
              <a:ext uri="{FF2B5EF4-FFF2-40B4-BE49-F238E27FC236}">
                <a16:creationId xmlns:a16="http://schemas.microsoft.com/office/drawing/2014/main" id="{8E5B4793-EC76-A206-03D8-4819E01CE5A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E07E8FDD-017F-0E17-746D-4FCFD054A079}"/>
              </a:ext>
            </a:extLst>
          </p:cNvPr>
          <p:cNvSpPr/>
          <p:nvPr/>
        </p:nvSpPr>
        <p:spPr>
          <a:xfrm>
            <a:off x="872327" y="6224728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45 secondes</a:t>
            </a:r>
          </a:p>
        </p:txBody>
      </p:sp>
    </p:spTree>
    <p:extLst>
      <p:ext uri="{BB962C8B-B14F-4D97-AF65-F5344CB8AC3E}">
        <p14:creationId xmlns:p14="http://schemas.microsoft.com/office/powerpoint/2010/main" val="2585804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4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96">
            <a:extLst>
              <a:ext uri="{FF2B5EF4-FFF2-40B4-BE49-F238E27FC236}">
                <a16:creationId xmlns:a16="http://schemas.microsoft.com/office/drawing/2014/main" id="{79F59603-F22A-794E-AD4F-C7ACA17232F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63428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5000"/>
    </mc:Choice>
    <mc:Fallback xmlns="">
      <p:transition spd="slow" advTm="45000"/>
    </mc:Fallback>
  </mc:AlternateContent>
</p:sld>
</file>

<file path=ppt/slides/slide1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97">
            <a:extLst>
              <a:ext uri="{FF2B5EF4-FFF2-40B4-BE49-F238E27FC236}">
                <a16:creationId xmlns:a16="http://schemas.microsoft.com/office/drawing/2014/main" id="{22D67723-5FC1-3815-FBD0-863B72219A8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17324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98">
            <a:extLst>
              <a:ext uri="{FF2B5EF4-FFF2-40B4-BE49-F238E27FC236}">
                <a16:creationId xmlns:a16="http://schemas.microsoft.com/office/drawing/2014/main" id="{82CC5E29-71BF-638A-E335-7EE228ED909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10997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99">
            <a:extLst>
              <a:ext uri="{FF2B5EF4-FFF2-40B4-BE49-F238E27FC236}">
                <a16:creationId xmlns:a16="http://schemas.microsoft.com/office/drawing/2014/main" id="{F2E0CD16-7C1A-4356-9B14-E4A40A622C6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80923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">
            <a:extLst>
              <a:ext uri="{FF2B5EF4-FFF2-40B4-BE49-F238E27FC236}">
                <a16:creationId xmlns:a16="http://schemas.microsoft.com/office/drawing/2014/main" id="{5E970D3F-907E-BF00-AD02-0DD5589C684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830732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0">
            <a:extLst>
              <a:ext uri="{FF2B5EF4-FFF2-40B4-BE49-F238E27FC236}">
                <a16:creationId xmlns:a16="http://schemas.microsoft.com/office/drawing/2014/main" id="{A9AA2369-F9C4-E804-5D1F-8E6B7EA2419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44609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2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00">
            <a:extLst>
              <a:ext uri="{FF2B5EF4-FFF2-40B4-BE49-F238E27FC236}">
                <a16:creationId xmlns:a16="http://schemas.microsoft.com/office/drawing/2014/main" id="{71B59EDC-0C45-A8FF-F306-03C73672E67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9610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2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01">
            <a:extLst>
              <a:ext uri="{FF2B5EF4-FFF2-40B4-BE49-F238E27FC236}">
                <a16:creationId xmlns:a16="http://schemas.microsoft.com/office/drawing/2014/main" id="{52BEB90C-0314-0C17-4D74-9B3CC045AC3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31334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2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02">
            <a:extLst>
              <a:ext uri="{FF2B5EF4-FFF2-40B4-BE49-F238E27FC236}">
                <a16:creationId xmlns:a16="http://schemas.microsoft.com/office/drawing/2014/main" id="{D458BEDF-9C54-7BCD-3DDE-090DD75D845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06400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2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03">
            <a:extLst>
              <a:ext uri="{FF2B5EF4-FFF2-40B4-BE49-F238E27FC236}">
                <a16:creationId xmlns:a16="http://schemas.microsoft.com/office/drawing/2014/main" id="{325D7BE7-30F2-A24E-48CA-4BA6F371FF5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57628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2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04">
            <a:extLst>
              <a:ext uri="{FF2B5EF4-FFF2-40B4-BE49-F238E27FC236}">
                <a16:creationId xmlns:a16="http://schemas.microsoft.com/office/drawing/2014/main" id="{3215ECA7-53DB-C7A2-B8F8-C82BB0B4531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15910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2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05">
            <a:extLst>
              <a:ext uri="{FF2B5EF4-FFF2-40B4-BE49-F238E27FC236}">
                <a16:creationId xmlns:a16="http://schemas.microsoft.com/office/drawing/2014/main" id="{D9FEEC02-C8BA-A700-7434-70FA2BEE2A6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91570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2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06">
            <a:extLst>
              <a:ext uri="{FF2B5EF4-FFF2-40B4-BE49-F238E27FC236}">
                <a16:creationId xmlns:a16="http://schemas.microsoft.com/office/drawing/2014/main" id="{54AFFFD1-75D2-67B4-D523-987820E67E4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0B54516B-7D40-2126-AB2E-FA861A261644}"/>
              </a:ext>
            </a:extLst>
          </p:cNvPr>
          <p:cNvSpPr/>
          <p:nvPr/>
        </p:nvSpPr>
        <p:spPr>
          <a:xfrm>
            <a:off x="872327" y="6224728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45 secondes</a:t>
            </a:r>
          </a:p>
        </p:txBody>
      </p:sp>
    </p:spTree>
    <p:extLst>
      <p:ext uri="{BB962C8B-B14F-4D97-AF65-F5344CB8AC3E}">
        <p14:creationId xmlns:p14="http://schemas.microsoft.com/office/powerpoint/2010/main" val="8550178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4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07">
            <a:extLst>
              <a:ext uri="{FF2B5EF4-FFF2-40B4-BE49-F238E27FC236}">
                <a16:creationId xmlns:a16="http://schemas.microsoft.com/office/drawing/2014/main" id="{0A48A8AB-5B5F-2B04-D66D-C5FB8AC79D8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68567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5000"/>
    </mc:Choice>
    <mc:Fallback xmlns="">
      <p:transition spd="slow" advTm="45000"/>
    </mc:Fallback>
  </mc:AlternateContent>
</p:sld>
</file>

<file path=ppt/slides/slide2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08">
            <a:extLst>
              <a:ext uri="{FF2B5EF4-FFF2-40B4-BE49-F238E27FC236}">
                <a16:creationId xmlns:a16="http://schemas.microsoft.com/office/drawing/2014/main" id="{492081DF-0982-9E9C-0A82-90C8BD62347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00651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2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09">
            <a:extLst>
              <a:ext uri="{FF2B5EF4-FFF2-40B4-BE49-F238E27FC236}">
                <a16:creationId xmlns:a16="http://schemas.microsoft.com/office/drawing/2014/main" id="{B3705528-5334-8C0F-90A8-57CCB80CB10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28760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1">
            <a:extLst>
              <a:ext uri="{FF2B5EF4-FFF2-40B4-BE49-F238E27FC236}">
                <a16:creationId xmlns:a16="http://schemas.microsoft.com/office/drawing/2014/main" id="{0D011D08-A787-1F5F-0324-9FD1D1A6CCC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68670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2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10">
            <a:extLst>
              <a:ext uri="{FF2B5EF4-FFF2-40B4-BE49-F238E27FC236}">
                <a16:creationId xmlns:a16="http://schemas.microsoft.com/office/drawing/2014/main" id="{702C0B70-CC60-05B8-FCE1-6B81C397FC8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94960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2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11">
            <a:extLst>
              <a:ext uri="{FF2B5EF4-FFF2-40B4-BE49-F238E27FC236}">
                <a16:creationId xmlns:a16="http://schemas.microsoft.com/office/drawing/2014/main" id="{CDE6C143-DC4A-3A94-211B-420AD26B929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06741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2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12">
            <a:extLst>
              <a:ext uri="{FF2B5EF4-FFF2-40B4-BE49-F238E27FC236}">
                <a16:creationId xmlns:a16="http://schemas.microsoft.com/office/drawing/2014/main" id="{0DF535FE-4139-14CE-5186-EF748757113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62998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2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13">
            <a:extLst>
              <a:ext uri="{FF2B5EF4-FFF2-40B4-BE49-F238E27FC236}">
                <a16:creationId xmlns:a16="http://schemas.microsoft.com/office/drawing/2014/main" id="{E0CA8E22-3ACA-6840-0E21-2D18638CFDD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86217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2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14">
            <a:extLst>
              <a:ext uri="{FF2B5EF4-FFF2-40B4-BE49-F238E27FC236}">
                <a16:creationId xmlns:a16="http://schemas.microsoft.com/office/drawing/2014/main" id="{2EDD3EC2-7D77-1A49-1889-0E2D1F0BC4D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28183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2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15">
            <a:extLst>
              <a:ext uri="{FF2B5EF4-FFF2-40B4-BE49-F238E27FC236}">
                <a16:creationId xmlns:a16="http://schemas.microsoft.com/office/drawing/2014/main" id="{40B8506B-AFED-1187-6D90-20DF28E5C6C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13718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2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16">
            <a:extLst>
              <a:ext uri="{FF2B5EF4-FFF2-40B4-BE49-F238E27FC236}">
                <a16:creationId xmlns:a16="http://schemas.microsoft.com/office/drawing/2014/main" id="{B3123CCD-3ED6-3A77-8849-DB56B207D38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76902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2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17">
            <a:extLst>
              <a:ext uri="{FF2B5EF4-FFF2-40B4-BE49-F238E27FC236}">
                <a16:creationId xmlns:a16="http://schemas.microsoft.com/office/drawing/2014/main" id="{0761DB94-D563-6A78-31B3-8C3C5703276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DD6F3179-A38D-C568-7A86-2DD5CF4849DE}"/>
              </a:ext>
            </a:extLst>
          </p:cNvPr>
          <p:cNvSpPr/>
          <p:nvPr/>
        </p:nvSpPr>
        <p:spPr>
          <a:xfrm>
            <a:off x="872327" y="6224728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45 secondes</a:t>
            </a:r>
          </a:p>
        </p:txBody>
      </p:sp>
    </p:spTree>
    <p:extLst>
      <p:ext uri="{BB962C8B-B14F-4D97-AF65-F5344CB8AC3E}">
        <p14:creationId xmlns:p14="http://schemas.microsoft.com/office/powerpoint/2010/main" val="42697678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4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18">
            <a:extLst>
              <a:ext uri="{FF2B5EF4-FFF2-40B4-BE49-F238E27FC236}">
                <a16:creationId xmlns:a16="http://schemas.microsoft.com/office/drawing/2014/main" id="{6CE1DE97-DA9C-ACF9-00B4-CD3A4A24B9C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05539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5000"/>
    </mc:Choice>
    <mc:Fallback xmlns="">
      <p:transition spd="slow" advTm="45000"/>
    </mc:Fallback>
  </mc:AlternateContent>
</p:sld>
</file>

<file path=ppt/slides/slide2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19">
            <a:extLst>
              <a:ext uri="{FF2B5EF4-FFF2-40B4-BE49-F238E27FC236}">
                <a16:creationId xmlns:a16="http://schemas.microsoft.com/office/drawing/2014/main" id="{623C1673-25C1-85A8-DC43-4EB915BE169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875937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2">
            <a:extLst>
              <a:ext uri="{FF2B5EF4-FFF2-40B4-BE49-F238E27FC236}">
                <a16:creationId xmlns:a16="http://schemas.microsoft.com/office/drawing/2014/main" id="{A05B1994-82A6-5374-5694-03DCE159CAE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5E628512-7B25-D721-A47E-B4E4C5575990}"/>
              </a:ext>
            </a:extLst>
          </p:cNvPr>
          <p:cNvSpPr/>
          <p:nvPr/>
        </p:nvSpPr>
        <p:spPr>
          <a:xfrm>
            <a:off x="872327" y="6224728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45 secondes</a:t>
            </a:r>
          </a:p>
        </p:txBody>
      </p:sp>
    </p:spTree>
    <p:extLst>
      <p:ext uri="{BB962C8B-B14F-4D97-AF65-F5344CB8AC3E}">
        <p14:creationId xmlns:p14="http://schemas.microsoft.com/office/powerpoint/2010/main" val="5299128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4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20">
            <a:extLst>
              <a:ext uri="{FF2B5EF4-FFF2-40B4-BE49-F238E27FC236}">
                <a16:creationId xmlns:a16="http://schemas.microsoft.com/office/drawing/2014/main" id="{763BCB65-30B7-D0CD-653E-D0F3302D601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Image 1">
            <a:hlinkClick r:id="rId3"/>
            <a:extLst>
              <a:ext uri="{FF2B5EF4-FFF2-40B4-BE49-F238E27FC236}">
                <a16:creationId xmlns:a16="http://schemas.microsoft.com/office/drawing/2014/main" id="{B5EC6D01-5556-7330-6BD4-C3913A8E76E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18120" y="6228382"/>
            <a:ext cx="987552" cy="404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0817394"/>
      </p:ext>
    </p:extLst>
  </p:cSld>
  <p:clrMapOvr>
    <a:masterClrMapping/>
  </p:clrMapOvr>
</p:sld>
</file>

<file path=ppt/slides/slide2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21">
            <a:extLst>
              <a:ext uri="{FF2B5EF4-FFF2-40B4-BE49-F238E27FC236}">
                <a16:creationId xmlns:a16="http://schemas.microsoft.com/office/drawing/2014/main" id="{83F31457-876A-6D8F-5493-209CB58316A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AC2C9D57-5F85-9F23-788E-7A210FD06D86}"/>
              </a:ext>
            </a:extLst>
          </p:cNvPr>
          <p:cNvSpPr/>
          <p:nvPr/>
        </p:nvSpPr>
        <p:spPr>
          <a:xfrm>
            <a:off x="2764356" y="379830"/>
            <a:ext cx="6182696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1 minute</a:t>
            </a:r>
          </a:p>
        </p:txBody>
      </p:sp>
    </p:spTree>
    <p:extLst>
      <p:ext uri="{BB962C8B-B14F-4D97-AF65-F5344CB8AC3E}">
        <p14:creationId xmlns:p14="http://schemas.microsoft.com/office/powerpoint/2010/main" val="18673188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6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5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22">
            <a:extLst>
              <a:ext uri="{FF2B5EF4-FFF2-40B4-BE49-F238E27FC236}">
                <a16:creationId xmlns:a16="http://schemas.microsoft.com/office/drawing/2014/main" id="{6DE58F21-D8C6-495E-6E0D-B7870E498DB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0089110"/>
      </p:ext>
    </p:extLst>
  </p:cSld>
  <p:clrMapOvr>
    <a:masterClrMapping/>
  </p:clrMapOvr>
</p:sld>
</file>

<file path=ppt/slides/slide2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23">
            <a:extLst>
              <a:ext uri="{FF2B5EF4-FFF2-40B4-BE49-F238E27FC236}">
                <a16:creationId xmlns:a16="http://schemas.microsoft.com/office/drawing/2014/main" id="{DFFCAD96-8888-F573-686F-20C742E01AE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8CBD7BFE-1FA0-0901-44E8-B2F2D360AC7B}"/>
              </a:ext>
            </a:extLst>
          </p:cNvPr>
          <p:cNvSpPr/>
          <p:nvPr/>
        </p:nvSpPr>
        <p:spPr>
          <a:xfrm>
            <a:off x="893353" y="6311948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40 secondes</a:t>
            </a:r>
          </a:p>
        </p:txBody>
      </p:sp>
      <p:pic>
        <p:nvPicPr>
          <p:cNvPr id="2" name="S12_J4_E">
            <a:hlinkClick r:id="" action="ppaction://media"/>
            <a:extLst>
              <a:ext uri="{FF2B5EF4-FFF2-40B4-BE49-F238E27FC236}">
                <a16:creationId xmlns:a16="http://schemas.microsoft.com/office/drawing/2014/main" id="{D4CCF879-F941-940F-8924-1D8A229FB58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702396" y="18605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32263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4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3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" presetClass="mediacall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2541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2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24">
            <a:extLst>
              <a:ext uri="{FF2B5EF4-FFF2-40B4-BE49-F238E27FC236}">
                <a16:creationId xmlns:a16="http://schemas.microsoft.com/office/drawing/2014/main" id="{460224E3-3417-58BB-C5FD-34F7F8224C6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670226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3">
            <a:extLst>
              <a:ext uri="{FF2B5EF4-FFF2-40B4-BE49-F238E27FC236}">
                <a16:creationId xmlns:a16="http://schemas.microsoft.com/office/drawing/2014/main" id="{377FD2CF-E5F9-20CD-2A15-3A80E14A939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36758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5000"/>
    </mc:Choice>
    <mc:Fallback xmlns="">
      <p:transition spd="slow" advTm="45000"/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4">
            <a:extLst>
              <a:ext uri="{FF2B5EF4-FFF2-40B4-BE49-F238E27FC236}">
                <a16:creationId xmlns:a16="http://schemas.microsoft.com/office/drawing/2014/main" id="{C3C66473-439C-AE55-647F-823A596E203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60983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5">
            <a:extLst>
              <a:ext uri="{FF2B5EF4-FFF2-40B4-BE49-F238E27FC236}">
                <a16:creationId xmlns:a16="http://schemas.microsoft.com/office/drawing/2014/main" id="{58474971-8B62-81B1-5EEB-E5140F6CC06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62153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6">
            <a:extLst>
              <a:ext uri="{FF2B5EF4-FFF2-40B4-BE49-F238E27FC236}">
                <a16:creationId xmlns:a16="http://schemas.microsoft.com/office/drawing/2014/main" id="{64B9703C-F5EC-8FC5-4F18-45AE091BEDE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25603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7">
            <a:extLst>
              <a:ext uri="{FF2B5EF4-FFF2-40B4-BE49-F238E27FC236}">
                <a16:creationId xmlns:a16="http://schemas.microsoft.com/office/drawing/2014/main" id="{3F54271F-2A98-77D8-9CDF-5FD270A1F0E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95649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8">
            <a:extLst>
              <a:ext uri="{FF2B5EF4-FFF2-40B4-BE49-F238E27FC236}">
                <a16:creationId xmlns:a16="http://schemas.microsoft.com/office/drawing/2014/main" id="{BA231721-213B-2A37-3CF2-AEA86DECE13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05475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9">
            <a:extLst>
              <a:ext uri="{FF2B5EF4-FFF2-40B4-BE49-F238E27FC236}">
                <a16:creationId xmlns:a16="http://schemas.microsoft.com/office/drawing/2014/main" id="{ABFD1C31-5FEB-F3B6-15B0-D2B4FF94193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34158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">
            <a:extLst>
              <a:ext uri="{FF2B5EF4-FFF2-40B4-BE49-F238E27FC236}">
                <a16:creationId xmlns:a16="http://schemas.microsoft.com/office/drawing/2014/main" id="{AC9F2031-9206-3CB3-F6B8-AC5BC1F9A51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hlinkClick r:id="rId3" action="ppaction://hlinksldjump"/>
            <a:extLst>
              <a:ext uri="{FF2B5EF4-FFF2-40B4-BE49-F238E27FC236}">
                <a16:creationId xmlns:a16="http://schemas.microsoft.com/office/drawing/2014/main" id="{3973F963-02BB-18E9-4407-B9A54415E4E3}"/>
              </a:ext>
            </a:extLst>
          </p:cNvPr>
          <p:cNvSpPr/>
          <p:nvPr/>
        </p:nvSpPr>
        <p:spPr>
          <a:xfrm>
            <a:off x="759656" y="2335237"/>
            <a:ext cx="7948246" cy="5064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Rectangle 4">
            <a:hlinkClick r:id="rId4" action="ppaction://hlinksldjump"/>
            <a:extLst>
              <a:ext uri="{FF2B5EF4-FFF2-40B4-BE49-F238E27FC236}">
                <a16:creationId xmlns:a16="http://schemas.microsoft.com/office/drawing/2014/main" id="{60F818F9-FE09-6899-3E69-CDA8C9785DE9}"/>
              </a:ext>
            </a:extLst>
          </p:cNvPr>
          <p:cNvSpPr/>
          <p:nvPr/>
        </p:nvSpPr>
        <p:spPr>
          <a:xfrm>
            <a:off x="759656" y="2962036"/>
            <a:ext cx="7948246" cy="43609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Rectangle 5">
            <a:hlinkClick r:id="rId5" action="ppaction://hlinksldjump"/>
            <a:extLst>
              <a:ext uri="{FF2B5EF4-FFF2-40B4-BE49-F238E27FC236}">
                <a16:creationId xmlns:a16="http://schemas.microsoft.com/office/drawing/2014/main" id="{4C7BA8F7-61A7-3B1C-C157-C2F90C3A5371}"/>
              </a:ext>
            </a:extLst>
          </p:cNvPr>
          <p:cNvSpPr/>
          <p:nvPr/>
        </p:nvSpPr>
        <p:spPr>
          <a:xfrm>
            <a:off x="759656" y="3518489"/>
            <a:ext cx="7948246" cy="43609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Rectangle 6">
            <a:hlinkClick r:id="rId6" action="ppaction://hlinksldjump"/>
            <a:extLst>
              <a:ext uri="{FF2B5EF4-FFF2-40B4-BE49-F238E27FC236}">
                <a16:creationId xmlns:a16="http://schemas.microsoft.com/office/drawing/2014/main" id="{F6D96C2C-B2F7-4705-6388-F31566EDE3EF}"/>
              </a:ext>
            </a:extLst>
          </p:cNvPr>
          <p:cNvSpPr/>
          <p:nvPr/>
        </p:nvSpPr>
        <p:spPr>
          <a:xfrm>
            <a:off x="759656" y="4074941"/>
            <a:ext cx="7948246" cy="43609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2004104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0">
            <a:extLst>
              <a:ext uri="{FF2B5EF4-FFF2-40B4-BE49-F238E27FC236}">
                <a16:creationId xmlns:a16="http://schemas.microsoft.com/office/drawing/2014/main" id="{F9186A55-5A7E-F653-ECE2-13FD8BEF328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75728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1">
            <a:extLst>
              <a:ext uri="{FF2B5EF4-FFF2-40B4-BE49-F238E27FC236}">
                <a16:creationId xmlns:a16="http://schemas.microsoft.com/office/drawing/2014/main" id="{5D82F262-2CF5-15F7-532F-0BF9A253ADE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43498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2">
            <a:extLst>
              <a:ext uri="{FF2B5EF4-FFF2-40B4-BE49-F238E27FC236}">
                <a16:creationId xmlns:a16="http://schemas.microsoft.com/office/drawing/2014/main" id="{08BBC1A1-9582-E8A2-CE23-EF4A9C6B6E8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45085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3">
            <a:extLst>
              <a:ext uri="{FF2B5EF4-FFF2-40B4-BE49-F238E27FC236}">
                <a16:creationId xmlns:a16="http://schemas.microsoft.com/office/drawing/2014/main" id="{613C7DB8-6A54-4C97-54CD-693B8AEEFEF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E108043B-F8DF-253B-2E62-9F4C7875C744}"/>
              </a:ext>
            </a:extLst>
          </p:cNvPr>
          <p:cNvSpPr/>
          <p:nvPr/>
        </p:nvSpPr>
        <p:spPr>
          <a:xfrm>
            <a:off x="872327" y="6224728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45 secondes</a:t>
            </a:r>
          </a:p>
        </p:txBody>
      </p:sp>
    </p:spTree>
    <p:extLst>
      <p:ext uri="{BB962C8B-B14F-4D97-AF65-F5344CB8AC3E}">
        <p14:creationId xmlns:p14="http://schemas.microsoft.com/office/powerpoint/2010/main" val="12924132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4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4">
            <a:extLst>
              <a:ext uri="{FF2B5EF4-FFF2-40B4-BE49-F238E27FC236}">
                <a16:creationId xmlns:a16="http://schemas.microsoft.com/office/drawing/2014/main" id="{24CBCDB1-9736-A92A-0589-57E98920581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20978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5000"/>
    </mc:Choice>
    <mc:Fallback xmlns="">
      <p:transition spd="slow" advTm="45000"/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5">
            <a:extLst>
              <a:ext uri="{FF2B5EF4-FFF2-40B4-BE49-F238E27FC236}">
                <a16:creationId xmlns:a16="http://schemas.microsoft.com/office/drawing/2014/main" id="{92E61383-743A-1BA8-B858-808A04CB997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10520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6">
            <a:extLst>
              <a:ext uri="{FF2B5EF4-FFF2-40B4-BE49-F238E27FC236}">
                <a16:creationId xmlns:a16="http://schemas.microsoft.com/office/drawing/2014/main" id="{3C2C6EF4-CAB1-2A96-B137-25CC5D0D51E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67053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7">
            <a:extLst>
              <a:ext uri="{FF2B5EF4-FFF2-40B4-BE49-F238E27FC236}">
                <a16:creationId xmlns:a16="http://schemas.microsoft.com/office/drawing/2014/main" id="{C1A334EC-E04C-F1B0-8D5B-3905D612C7A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22419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8">
            <a:extLst>
              <a:ext uri="{FF2B5EF4-FFF2-40B4-BE49-F238E27FC236}">
                <a16:creationId xmlns:a16="http://schemas.microsoft.com/office/drawing/2014/main" id="{C1C31147-60E3-8685-D8A1-0D3E8BF7F06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09321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9">
            <a:extLst>
              <a:ext uri="{FF2B5EF4-FFF2-40B4-BE49-F238E27FC236}">
                <a16:creationId xmlns:a16="http://schemas.microsoft.com/office/drawing/2014/main" id="{DC451C1A-25C1-8A73-47AF-E849CF4FF67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8433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">
            <a:extLst>
              <a:ext uri="{FF2B5EF4-FFF2-40B4-BE49-F238E27FC236}">
                <a16:creationId xmlns:a16="http://schemas.microsoft.com/office/drawing/2014/main" id="{C0CCA233-1B45-384D-448F-A3833164E42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7190757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0">
            <a:extLst>
              <a:ext uri="{FF2B5EF4-FFF2-40B4-BE49-F238E27FC236}">
                <a16:creationId xmlns:a16="http://schemas.microsoft.com/office/drawing/2014/main" id="{0CAE23D7-6144-EE47-14F7-8CC5D6021C2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44181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1">
            <a:extLst>
              <a:ext uri="{FF2B5EF4-FFF2-40B4-BE49-F238E27FC236}">
                <a16:creationId xmlns:a16="http://schemas.microsoft.com/office/drawing/2014/main" id="{56740F91-B2D7-8440-735F-723DF0359C5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01847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2">
            <a:extLst>
              <a:ext uri="{FF2B5EF4-FFF2-40B4-BE49-F238E27FC236}">
                <a16:creationId xmlns:a16="http://schemas.microsoft.com/office/drawing/2014/main" id="{D8637C82-7FC3-AF9F-AC8E-B262863B5E2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28810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3">
            <a:extLst>
              <a:ext uri="{FF2B5EF4-FFF2-40B4-BE49-F238E27FC236}">
                <a16:creationId xmlns:a16="http://schemas.microsoft.com/office/drawing/2014/main" id="{2251FB43-7C1A-3499-1815-5EE473E0459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28251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4">
            <a:extLst>
              <a:ext uri="{FF2B5EF4-FFF2-40B4-BE49-F238E27FC236}">
                <a16:creationId xmlns:a16="http://schemas.microsoft.com/office/drawing/2014/main" id="{489F58B0-E263-A927-E74D-E0B03509EB7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932AB003-D638-B4CC-E89A-FAC9B776BCD9}"/>
              </a:ext>
            </a:extLst>
          </p:cNvPr>
          <p:cNvSpPr/>
          <p:nvPr/>
        </p:nvSpPr>
        <p:spPr>
          <a:xfrm>
            <a:off x="872327" y="6224728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45 secondes</a:t>
            </a:r>
          </a:p>
        </p:txBody>
      </p:sp>
    </p:spTree>
    <p:extLst>
      <p:ext uri="{BB962C8B-B14F-4D97-AF65-F5344CB8AC3E}">
        <p14:creationId xmlns:p14="http://schemas.microsoft.com/office/powerpoint/2010/main" val="29195725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4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5">
            <a:extLst>
              <a:ext uri="{FF2B5EF4-FFF2-40B4-BE49-F238E27FC236}">
                <a16:creationId xmlns:a16="http://schemas.microsoft.com/office/drawing/2014/main" id="{27230493-5F7D-95CB-84F2-612A9BE89F5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27883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5000"/>
    </mc:Choice>
    <mc:Fallback xmlns="">
      <p:transition spd="slow" advTm="45000"/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6">
            <a:extLst>
              <a:ext uri="{FF2B5EF4-FFF2-40B4-BE49-F238E27FC236}">
                <a16:creationId xmlns:a16="http://schemas.microsoft.com/office/drawing/2014/main" id="{E72AFC9A-87D1-EBD9-3C3A-9450AEF0D83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2885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7">
            <a:extLst>
              <a:ext uri="{FF2B5EF4-FFF2-40B4-BE49-F238E27FC236}">
                <a16:creationId xmlns:a16="http://schemas.microsoft.com/office/drawing/2014/main" id="{A8D4BDA5-C967-4524-0A51-4921FCD645B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24936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8">
            <a:extLst>
              <a:ext uri="{FF2B5EF4-FFF2-40B4-BE49-F238E27FC236}">
                <a16:creationId xmlns:a16="http://schemas.microsoft.com/office/drawing/2014/main" id="{E4D93A95-B4ED-02EF-4570-9371E470A9E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18441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9">
            <a:extLst>
              <a:ext uri="{FF2B5EF4-FFF2-40B4-BE49-F238E27FC236}">
                <a16:creationId xmlns:a16="http://schemas.microsoft.com/office/drawing/2014/main" id="{BB1ECB3F-D668-348A-DE18-A49B041447E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32488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">
            <a:extLst>
              <a:ext uri="{FF2B5EF4-FFF2-40B4-BE49-F238E27FC236}">
                <a16:creationId xmlns:a16="http://schemas.microsoft.com/office/drawing/2014/main" id="{811AF035-EE93-4A2C-FF86-971EB35A1C8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9897245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0">
            <a:extLst>
              <a:ext uri="{FF2B5EF4-FFF2-40B4-BE49-F238E27FC236}">
                <a16:creationId xmlns:a16="http://schemas.microsoft.com/office/drawing/2014/main" id="{09FCFCD5-14AA-86F1-1F2B-AC7469B4E9E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05669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1">
            <a:extLst>
              <a:ext uri="{FF2B5EF4-FFF2-40B4-BE49-F238E27FC236}">
                <a16:creationId xmlns:a16="http://schemas.microsoft.com/office/drawing/2014/main" id="{E5C332DF-0E70-901D-54FF-13604A38115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71149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2">
            <a:extLst>
              <a:ext uri="{FF2B5EF4-FFF2-40B4-BE49-F238E27FC236}">
                <a16:creationId xmlns:a16="http://schemas.microsoft.com/office/drawing/2014/main" id="{2DBC6583-1BCA-256F-04B2-2CA6BD5883F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80052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3">
            <a:extLst>
              <a:ext uri="{FF2B5EF4-FFF2-40B4-BE49-F238E27FC236}">
                <a16:creationId xmlns:a16="http://schemas.microsoft.com/office/drawing/2014/main" id="{262C7ECD-0F5A-2A2D-A836-B79900AD882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0347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4">
            <a:extLst>
              <a:ext uri="{FF2B5EF4-FFF2-40B4-BE49-F238E27FC236}">
                <a16:creationId xmlns:a16="http://schemas.microsoft.com/office/drawing/2014/main" id="{321F563F-24F7-86AE-6DC4-0F65FEBFACF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7380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5">
            <a:extLst>
              <a:ext uri="{FF2B5EF4-FFF2-40B4-BE49-F238E27FC236}">
                <a16:creationId xmlns:a16="http://schemas.microsoft.com/office/drawing/2014/main" id="{3C0AB8A4-D219-4249-5496-896991C5FB7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D4FDD254-5DB3-4579-A9F1-D0EF5A4CDCEB}"/>
              </a:ext>
            </a:extLst>
          </p:cNvPr>
          <p:cNvSpPr/>
          <p:nvPr/>
        </p:nvSpPr>
        <p:spPr>
          <a:xfrm>
            <a:off x="872327" y="6224728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45 secondes</a:t>
            </a:r>
          </a:p>
        </p:txBody>
      </p:sp>
    </p:spTree>
    <p:extLst>
      <p:ext uri="{BB962C8B-B14F-4D97-AF65-F5344CB8AC3E}">
        <p14:creationId xmlns:p14="http://schemas.microsoft.com/office/powerpoint/2010/main" val="3317268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4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6">
            <a:extLst>
              <a:ext uri="{FF2B5EF4-FFF2-40B4-BE49-F238E27FC236}">
                <a16:creationId xmlns:a16="http://schemas.microsoft.com/office/drawing/2014/main" id="{6145E4CB-30AC-C8E8-FD3C-31295ABB3F1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39732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5000"/>
    </mc:Choice>
    <mc:Fallback xmlns="">
      <p:transition spd="slow" advTm="45000"/>
    </mc:Fallback>
  </mc:AlternateContent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7">
            <a:extLst>
              <a:ext uri="{FF2B5EF4-FFF2-40B4-BE49-F238E27FC236}">
                <a16:creationId xmlns:a16="http://schemas.microsoft.com/office/drawing/2014/main" id="{CAD56129-8832-FAC6-9872-31801816F69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4847610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8">
            <a:extLst>
              <a:ext uri="{FF2B5EF4-FFF2-40B4-BE49-F238E27FC236}">
                <a16:creationId xmlns:a16="http://schemas.microsoft.com/office/drawing/2014/main" id="{2B32A42B-9103-E9C6-3E77-F28194B73A8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6084477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9">
            <a:extLst>
              <a:ext uri="{FF2B5EF4-FFF2-40B4-BE49-F238E27FC236}">
                <a16:creationId xmlns:a16="http://schemas.microsoft.com/office/drawing/2014/main" id="{10BCCA17-6184-207A-0FC4-4473E7B7B59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S12_J1_B">
            <a:hlinkClick r:id="" action="ppaction://media"/>
            <a:extLst>
              <a:ext uri="{FF2B5EF4-FFF2-40B4-BE49-F238E27FC236}">
                <a16:creationId xmlns:a16="http://schemas.microsoft.com/office/drawing/2014/main" id="{62AB7DDF-8D64-E8DE-93B5-4121D4D0521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529263" y="73183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37825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392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">
            <a:extLst>
              <a:ext uri="{FF2B5EF4-FFF2-40B4-BE49-F238E27FC236}">
                <a16:creationId xmlns:a16="http://schemas.microsoft.com/office/drawing/2014/main" id="{F5543B47-39F7-C737-6E8D-0395D249F3D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578403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0">
            <a:extLst>
              <a:ext uri="{FF2B5EF4-FFF2-40B4-BE49-F238E27FC236}">
                <a16:creationId xmlns:a16="http://schemas.microsoft.com/office/drawing/2014/main" id="{C36DABB1-4BE6-5AE3-BAD3-95D7DED643D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0254701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1">
            <a:extLst>
              <a:ext uri="{FF2B5EF4-FFF2-40B4-BE49-F238E27FC236}">
                <a16:creationId xmlns:a16="http://schemas.microsoft.com/office/drawing/2014/main" id="{B0307AFA-616D-3FCC-C405-97B9136961B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5861775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2">
            <a:extLst>
              <a:ext uri="{FF2B5EF4-FFF2-40B4-BE49-F238E27FC236}">
                <a16:creationId xmlns:a16="http://schemas.microsoft.com/office/drawing/2014/main" id="{06880032-0A92-D9A1-A426-F3E75D0880F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738531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3">
            <a:extLst>
              <a:ext uri="{FF2B5EF4-FFF2-40B4-BE49-F238E27FC236}">
                <a16:creationId xmlns:a16="http://schemas.microsoft.com/office/drawing/2014/main" id="{DA9A6A94-3BDE-8013-D7DC-055E4699544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4492555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4">
            <a:extLst>
              <a:ext uri="{FF2B5EF4-FFF2-40B4-BE49-F238E27FC236}">
                <a16:creationId xmlns:a16="http://schemas.microsoft.com/office/drawing/2014/main" id="{C76397D4-D39A-D1A6-D5C9-407A5090F91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Image 1">
            <a:hlinkClick r:id="rId3"/>
            <a:extLst>
              <a:ext uri="{FF2B5EF4-FFF2-40B4-BE49-F238E27FC236}">
                <a16:creationId xmlns:a16="http://schemas.microsoft.com/office/drawing/2014/main" id="{1B7C3399-0395-411E-91BA-B3291BFB369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18120" y="6228382"/>
            <a:ext cx="987552" cy="404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1157007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5">
            <a:extLst>
              <a:ext uri="{FF2B5EF4-FFF2-40B4-BE49-F238E27FC236}">
                <a16:creationId xmlns:a16="http://schemas.microsoft.com/office/drawing/2014/main" id="{B6EBB48E-9DC1-58ED-3DD6-6A27155213D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71591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6">
            <a:extLst>
              <a:ext uri="{FF2B5EF4-FFF2-40B4-BE49-F238E27FC236}">
                <a16:creationId xmlns:a16="http://schemas.microsoft.com/office/drawing/2014/main" id="{0E929B2D-F397-F70A-6447-0A059B04578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7316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7">
            <a:extLst>
              <a:ext uri="{FF2B5EF4-FFF2-40B4-BE49-F238E27FC236}">
                <a16:creationId xmlns:a16="http://schemas.microsoft.com/office/drawing/2014/main" id="{1C2299D0-3829-D453-4104-1576A1BFBCB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27044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8">
            <a:extLst>
              <a:ext uri="{FF2B5EF4-FFF2-40B4-BE49-F238E27FC236}">
                <a16:creationId xmlns:a16="http://schemas.microsoft.com/office/drawing/2014/main" id="{520BF097-92EF-B016-AD2D-98AF439725F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11320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9">
            <a:extLst>
              <a:ext uri="{FF2B5EF4-FFF2-40B4-BE49-F238E27FC236}">
                <a16:creationId xmlns:a16="http://schemas.microsoft.com/office/drawing/2014/main" id="{2DF62794-74FC-674E-D669-15472A2188B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77235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">
            <a:extLst>
              <a:ext uri="{FF2B5EF4-FFF2-40B4-BE49-F238E27FC236}">
                <a16:creationId xmlns:a16="http://schemas.microsoft.com/office/drawing/2014/main" id="{9F38C0E1-D780-687F-44E9-BBC576CB186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1477541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0">
            <a:extLst>
              <a:ext uri="{FF2B5EF4-FFF2-40B4-BE49-F238E27FC236}">
                <a16:creationId xmlns:a16="http://schemas.microsoft.com/office/drawing/2014/main" id="{3E9DB366-3C1E-660B-5F5B-52C7F8B399B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77881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1">
            <a:extLst>
              <a:ext uri="{FF2B5EF4-FFF2-40B4-BE49-F238E27FC236}">
                <a16:creationId xmlns:a16="http://schemas.microsoft.com/office/drawing/2014/main" id="{0DB9AB5C-7F30-C233-B96B-44EEF37D037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89526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2">
            <a:extLst>
              <a:ext uri="{FF2B5EF4-FFF2-40B4-BE49-F238E27FC236}">
                <a16:creationId xmlns:a16="http://schemas.microsoft.com/office/drawing/2014/main" id="{BBFA7334-DB5A-5104-9553-92AC372B3FB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86966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3">
            <a:extLst>
              <a:ext uri="{FF2B5EF4-FFF2-40B4-BE49-F238E27FC236}">
                <a16:creationId xmlns:a16="http://schemas.microsoft.com/office/drawing/2014/main" id="{B9BEFFEF-9B28-8140-B8E4-A5C3CEC5ECD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45509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4">
            <a:extLst>
              <a:ext uri="{FF2B5EF4-FFF2-40B4-BE49-F238E27FC236}">
                <a16:creationId xmlns:a16="http://schemas.microsoft.com/office/drawing/2014/main" id="{78249E84-95AD-63AD-4041-CDD4B9DD10E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C63102A0-0F3B-4530-5638-C9CC8D92F816}"/>
              </a:ext>
            </a:extLst>
          </p:cNvPr>
          <p:cNvSpPr/>
          <p:nvPr/>
        </p:nvSpPr>
        <p:spPr>
          <a:xfrm>
            <a:off x="872327" y="6224728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45 secondes</a:t>
            </a:r>
          </a:p>
        </p:txBody>
      </p:sp>
    </p:spTree>
    <p:extLst>
      <p:ext uri="{BB962C8B-B14F-4D97-AF65-F5344CB8AC3E}">
        <p14:creationId xmlns:p14="http://schemas.microsoft.com/office/powerpoint/2010/main" val="36605195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4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5">
            <a:extLst>
              <a:ext uri="{FF2B5EF4-FFF2-40B4-BE49-F238E27FC236}">
                <a16:creationId xmlns:a16="http://schemas.microsoft.com/office/drawing/2014/main" id="{BC834746-C766-5E00-C795-72C5B683E97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73832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5000"/>
    </mc:Choice>
    <mc:Fallback xmlns="">
      <p:transition spd="slow" advTm="45000"/>
    </mc:Fallback>
  </mc:AlternateContent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6">
            <a:extLst>
              <a:ext uri="{FF2B5EF4-FFF2-40B4-BE49-F238E27FC236}">
                <a16:creationId xmlns:a16="http://schemas.microsoft.com/office/drawing/2014/main" id="{466DF454-17B7-349B-2854-EF0EEB0C7F8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65341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7">
            <a:extLst>
              <a:ext uri="{FF2B5EF4-FFF2-40B4-BE49-F238E27FC236}">
                <a16:creationId xmlns:a16="http://schemas.microsoft.com/office/drawing/2014/main" id="{78B12B4E-F21F-E843-7010-669363F75D9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8005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8">
            <a:extLst>
              <a:ext uri="{FF2B5EF4-FFF2-40B4-BE49-F238E27FC236}">
                <a16:creationId xmlns:a16="http://schemas.microsoft.com/office/drawing/2014/main" id="{D4048FF1-4235-8932-5A98-A4ECBE75CEB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90208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9">
            <a:extLst>
              <a:ext uri="{FF2B5EF4-FFF2-40B4-BE49-F238E27FC236}">
                <a16:creationId xmlns:a16="http://schemas.microsoft.com/office/drawing/2014/main" id="{67B69F5A-85DD-8A47-F9BE-8F2330792C4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75381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">
            <a:extLst>
              <a:ext uri="{FF2B5EF4-FFF2-40B4-BE49-F238E27FC236}">
                <a16:creationId xmlns:a16="http://schemas.microsoft.com/office/drawing/2014/main" id="{3AFA7063-9A4B-395B-49F0-CC067E04FEF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6510248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0">
            <a:extLst>
              <a:ext uri="{FF2B5EF4-FFF2-40B4-BE49-F238E27FC236}">
                <a16:creationId xmlns:a16="http://schemas.microsoft.com/office/drawing/2014/main" id="{5F6FB327-8259-890A-0456-6F890C2B0CE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81156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1">
            <a:extLst>
              <a:ext uri="{FF2B5EF4-FFF2-40B4-BE49-F238E27FC236}">
                <a16:creationId xmlns:a16="http://schemas.microsoft.com/office/drawing/2014/main" id="{9DEF8F0D-C288-0A0F-73B7-0225DAB9464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91736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2">
            <a:extLst>
              <a:ext uri="{FF2B5EF4-FFF2-40B4-BE49-F238E27FC236}">
                <a16:creationId xmlns:a16="http://schemas.microsoft.com/office/drawing/2014/main" id="{DC4B6E31-E89B-CE21-4A6B-D137D6BCF5A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4917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3">
            <a:extLst>
              <a:ext uri="{FF2B5EF4-FFF2-40B4-BE49-F238E27FC236}">
                <a16:creationId xmlns:a16="http://schemas.microsoft.com/office/drawing/2014/main" id="{90F19136-EE9D-CB17-E7AA-316DECE1DC4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50580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4">
            <a:extLst>
              <a:ext uri="{FF2B5EF4-FFF2-40B4-BE49-F238E27FC236}">
                <a16:creationId xmlns:a16="http://schemas.microsoft.com/office/drawing/2014/main" id="{31ADC33D-64C7-1B01-3107-083FF23B728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94312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5">
            <a:extLst>
              <a:ext uri="{FF2B5EF4-FFF2-40B4-BE49-F238E27FC236}">
                <a16:creationId xmlns:a16="http://schemas.microsoft.com/office/drawing/2014/main" id="{E42E1E47-8BC3-D4D2-19F9-7350F555132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95A30F23-8F0D-3679-F2E0-435AAD75078F}"/>
              </a:ext>
            </a:extLst>
          </p:cNvPr>
          <p:cNvSpPr/>
          <p:nvPr/>
        </p:nvSpPr>
        <p:spPr>
          <a:xfrm>
            <a:off x="872327" y="6224728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45 secondes</a:t>
            </a:r>
          </a:p>
        </p:txBody>
      </p:sp>
    </p:spTree>
    <p:extLst>
      <p:ext uri="{BB962C8B-B14F-4D97-AF65-F5344CB8AC3E}">
        <p14:creationId xmlns:p14="http://schemas.microsoft.com/office/powerpoint/2010/main" val="31686441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4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6">
            <a:extLst>
              <a:ext uri="{FF2B5EF4-FFF2-40B4-BE49-F238E27FC236}">
                <a16:creationId xmlns:a16="http://schemas.microsoft.com/office/drawing/2014/main" id="{BD2CC4EF-DAE7-6C51-3539-1C37E12C4EF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1750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5000"/>
    </mc:Choice>
    <mc:Fallback xmlns="">
      <p:transition spd="slow" advTm="45000"/>
    </mc:Fallback>
  </mc:AlternateContent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7">
            <a:extLst>
              <a:ext uri="{FF2B5EF4-FFF2-40B4-BE49-F238E27FC236}">
                <a16:creationId xmlns:a16="http://schemas.microsoft.com/office/drawing/2014/main" id="{C8526B49-2668-647D-0BF0-1F833D9C30E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27898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5000"/>
    </mc:Choice>
    <mc:Fallback xmlns="">
      <p:transition spd="slow" advTm="45000"/>
    </mc:Fallback>
  </mc:AlternateContent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8">
            <a:extLst>
              <a:ext uri="{FF2B5EF4-FFF2-40B4-BE49-F238E27FC236}">
                <a16:creationId xmlns:a16="http://schemas.microsoft.com/office/drawing/2014/main" id="{93155F1C-BBCB-696A-EC71-00217BFFA54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70122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5000"/>
    </mc:Choice>
    <mc:Fallback xmlns="">
      <p:transition spd="slow" advTm="45000"/>
    </mc:Fallback>
  </mc:AlternateContent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9">
            <a:extLst>
              <a:ext uri="{FF2B5EF4-FFF2-40B4-BE49-F238E27FC236}">
                <a16:creationId xmlns:a16="http://schemas.microsoft.com/office/drawing/2014/main" id="{43C11FB2-81D1-0487-FEF0-9DBB0280F2F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92693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5000"/>
    </mc:Choice>
    <mc:Fallback xmlns="">
      <p:transition spd="slow" advTm="45000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">
            <a:extLst>
              <a:ext uri="{FF2B5EF4-FFF2-40B4-BE49-F238E27FC236}">
                <a16:creationId xmlns:a16="http://schemas.microsoft.com/office/drawing/2014/main" id="{52EFAFCA-14DC-AC85-03F5-4B4E85C5A71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599954"/>
      </p:ext>
    </p:extLst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0">
            <a:extLst>
              <a:ext uri="{FF2B5EF4-FFF2-40B4-BE49-F238E27FC236}">
                <a16:creationId xmlns:a16="http://schemas.microsoft.com/office/drawing/2014/main" id="{9C87F437-6128-CC5B-E03A-BC1F57C102D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62694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5000"/>
    </mc:Choice>
    <mc:Fallback xmlns="">
      <p:transition spd="slow" advTm="45000"/>
    </mc:Fallback>
  </mc:AlternateContent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1">
            <a:extLst>
              <a:ext uri="{FF2B5EF4-FFF2-40B4-BE49-F238E27FC236}">
                <a16:creationId xmlns:a16="http://schemas.microsoft.com/office/drawing/2014/main" id="{2164B115-40A7-1952-93B6-D28B03BCC23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57009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5000"/>
    </mc:Choice>
    <mc:Fallback xmlns="">
      <p:transition spd="slow" advTm="45000"/>
    </mc:Fallback>
  </mc:AlternateContent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2">
            <a:extLst>
              <a:ext uri="{FF2B5EF4-FFF2-40B4-BE49-F238E27FC236}">
                <a16:creationId xmlns:a16="http://schemas.microsoft.com/office/drawing/2014/main" id="{7599FCCB-9CEA-0B9C-E39C-3698193767B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25351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5000"/>
    </mc:Choice>
    <mc:Fallback xmlns="">
      <p:transition spd="slow" advTm="45000"/>
    </mc:Fallback>
  </mc:AlternateContent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3">
            <a:extLst>
              <a:ext uri="{FF2B5EF4-FFF2-40B4-BE49-F238E27FC236}">
                <a16:creationId xmlns:a16="http://schemas.microsoft.com/office/drawing/2014/main" id="{9CE1A9BB-50DD-9B24-A277-0E6DB219510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13250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5000"/>
    </mc:Choice>
    <mc:Fallback xmlns="">
      <p:transition spd="slow" advTm="45000"/>
    </mc:Fallback>
  </mc:AlternateContent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4">
            <a:extLst>
              <a:ext uri="{FF2B5EF4-FFF2-40B4-BE49-F238E27FC236}">
                <a16:creationId xmlns:a16="http://schemas.microsoft.com/office/drawing/2014/main" id="{C08E9C3E-BC87-93CD-A9E6-D22B049EAF6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62056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5000"/>
    </mc:Choice>
    <mc:Fallback xmlns="">
      <p:transition spd="slow" advTm="45000"/>
    </mc:Fallback>
  </mc:AlternateContent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5">
            <a:extLst>
              <a:ext uri="{FF2B5EF4-FFF2-40B4-BE49-F238E27FC236}">
                <a16:creationId xmlns:a16="http://schemas.microsoft.com/office/drawing/2014/main" id="{3B115E52-D82E-0DCE-88FB-3D3B4BCE049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85734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5000"/>
    </mc:Choice>
    <mc:Fallback xmlns="">
      <p:transition spd="slow" advTm="45000"/>
    </mc:Fallback>
  </mc:AlternateContent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6">
            <a:extLst>
              <a:ext uri="{FF2B5EF4-FFF2-40B4-BE49-F238E27FC236}">
                <a16:creationId xmlns:a16="http://schemas.microsoft.com/office/drawing/2014/main" id="{DFEA085B-2F70-FB10-1194-3021F0FE44D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BB15201C-66C8-CF48-7D40-506186233BEF}"/>
              </a:ext>
            </a:extLst>
          </p:cNvPr>
          <p:cNvSpPr/>
          <p:nvPr/>
        </p:nvSpPr>
        <p:spPr>
          <a:xfrm>
            <a:off x="872327" y="6224728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45 secondes</a:t>
            </a:r>
          </a:p>
        </p:txBody>
      </p:sp>
    </p:spTree>
    <p:extLst>
      <p:ext uri="{BB962C8B-B14F-4D97-AF65-F5344CB8AC3E}">
        <p14:creationId xmlns:p14="http://schemas.microsoft.com/office/powerpoint/2010/main" val="40175387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4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7">
            <a:extLst>
              <a:ext uri="{FF2B5EF4-FFF2-40B4-BE49-F238E27FC236}">
                <a16:creationId xmlns:a16="http://schemas.microsoft.com/office/drawing/2014/main" id="{E2984DA0-B913-8ED2-3667-6EDEAACA300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28082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5000"/>
    </mc:Choice>
    <mc:Fallback xmlns="">
      <p:transition spd="slow" advTm="45000"/>
    </mc:Fallback>
  </mc:AlternateContent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8">
            <a:extLst>
              <a:ext uri="{FF2B5EF4-FFF2-40B4-BE49-F238E27FC236}">
                <a16:creationId xmlns:a16="http://schemas.microsoft.com/office/drawing/2014/main" id="{24DB0B18-8A3E-88C0-D4EB-1F72A6B66C5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98371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9">
            <a:extLst>
              <a:ext uri="{FF2B5EF4-FFF2-40B4-BE49-F238E27FC236}">
                <a16:creationId xmlns:a16="http://schemas.microsoft.com/office/drawing/2014/main" id="{5CB5DC09-C62A-EC87-8439-01AC4884889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88708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Thème 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568C905FCEC8C4496EEF846FB4E15E6" ma:contentTypeVersion="12" ma:contentTypeDescription="Crée un document." ma:contentTypeScope="" ma:versionID="6d30d607037d59c5feaa173cfdc5d50b">
  <xsd:schema xmlns:xsd="http://www.w3.org/2001/XMLSchema" xmlns:xs="http://www.w3.org/2001/XMLSchema" xmlns:p="http://schemas.microsoft.com/office/2006/metadata/properties" xmlns:ns2="5edb5d1c-6507-4fa0-9c9e-070f02440c81" xmlns:ns3="ba50f773-e663-49be-9e5e-3e48de13b4e4" targetNamespace="http://schemas.microsoft.com/office/2006/metadata/properties" ma:root="true" ma:fieldsID="99b635c86f2282d6a9c954972c523d0f" ns2:_="" ns3:_="">
    <xsd:import namespace="5edb5d1c-6507-4fa0-9c9e-070f02440c81"/>
    <xsd:import namespace="ba50f773-e663-49be-9e5e-3e48de13b4e4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edb5d1c-6507-4fa0-9c9e-070f02440c8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Balises d’images" ma:readOnly="false" ma:fieldId="{5cf76f15-5ced-4ddc-b409-7134ff3c332f}" ma:taxonomyMulti="true" ma:sspId="e0316926-e272-4302-89b0-5e160602c2e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8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a50f773-e663-49be-9e5e-3e48de13b4e4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e6400470-5d18-42aa-a6e6-cf4794b01d5c}" ma:internalName="TaxCatchAll" ma:showField="CatchAllData" ma:web="ba50f773-e663-49be-9e5e-3e48de13b4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5edb5d1c-6507-4fa0-9c9e-070f02440c81">
      <Terms xmlns="http://schemas.microsoft.com/office/infopath/2007/PartnerControls"/>
    </lcf76f155ced4ddcb4097134ff3c332f>
    <TaxCatchAll xmlns="ba50f773-e663-49be-9e5e-3e48de13b4e4" xsi:nil="true"/>
  </documentManagement>
</p:properties>
</file>

<file path=customXml/itemProps1.xml><?xml version="1.0" encoding="utf-8"?>
<ds:datastoreItem xmlns:ds="http://schemas.openxmlformats.org/officeDocument/2006/customXml" ds:itemID="{814C22A4-14DA-490B-AD9F-96911BCFD07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edb5d1c-6507-4fa0-9c9e-070f02440c81"/>
    <ds:schemaRef ds:uri="ba50f773-e663-49be-9e5e-3e48de13b4e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1B415388-CBAA-4FDB-9A89-61718A6E12BB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89CB9F71-F166-4C16-901D-DEFACBA252E0}">
  <ds:schemaRefs>
    <ds:schemaRef ds:uri="http://schemas.microsoft.com/office/2006/metadata/properties"/>
    <ds:schemaRef ds:uri="http://schemas.microsoft.com/office/infopath/2007/PartnerControls"/>
    <ds:schemaRef ds:uri="5edb5d1c-6507-4fa0-9c9e-070f02440c81"/>
    <ds:schemaRef ds:uri="ba50f773-e663-49be-9e5e-3e48de13b4e4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14</TotalTime>
  <Words>44</Words>
  <Application>Microsoft Office PowerPoint</Application>
  <PresentationFormat>Affichage à l'écran (4:3)</PresentationFormat>
  <Paragraphs>22</Paragraphs>
  <Slides>224</Slides>
  <Notes>0</Notes>
  <HiddenSlides>0</HiddenSlides>
  <MMClips>4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224</vt:i4>
      </vt:variant>
    </vt:vector>
  </HeadingPairs>
  <TitlesOfParts>
    <vt:vector size="228" baseType="lpstr">
      <vt:lpstr>Aptos</vt:lpstr>
      <vt:lpstr>Aptos Display</vt:lpstr>
      <vt:lpstr>Arial</vt:lpstr>
      <vt:lpstr>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Maxime Paul</dc:creator>
  <cp:lastModifiedBy>LEMAIRE LOUHANNE</cp:lastModifiedBy>
  <cp:revision>4</cp:revision>
  <dcterms:created xsi:type="dcterms:W3CDTF">2025-04-21T12:38:31Z</dcterms:created>
  <dcterms:modified xsi:type="dcterms:W3CDTF">2025-05-15T11:12:47Z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0x0101006568C905FCEC8C4496EEF846FB4E15E6</vt:lpwstr>
  </property>
</Properties>
</file>