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96EF2E-070E-43BB-8F01-3A8A5E2FB943}" v="3" dt="2025-05-15T11:13:43.8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viewProps" Target="view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theme" Target="theme/theme1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microsoft.com/office/2015/10/relationships/revisionInfo" Target="revisionInfo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B896EF2E-070E-43BB-8F01-3A8A5E2FB943}"/>
    <pc:docChg chg="modSld">
      <pc:chgData name="LEMAIRE LOUHANNE" userId="5627a5b1-9bbd-46af-b0ba-a244e1458bcb" providerId="ADAL" clId="{B896EF2E-070E-43BB-8F01-3A8A5E2FB943}" dt="2025-05-15T11:13:43.800" v="2"/>
      <pc:docMkLst>
        <pc:docMk/>
      </pc:docMkLst>
      <pc:sldChg chg="modSp">
        <pc:chgData name="LEMAIRE LOUHANNE" userId="5627a5b1-9bbd-46af-b0ba-a244e1458bcb" providerId="ADAL" clId="{B896EF2E-070E-43BB-8F01-3A8A5E2FB943}" dt="2025-05-15T11:13:18.490" v="0"/>
        <pc:sldMkLst>
          <pc:docMk/>
          <pc:sldMk cId="550334438" sldId="321"/>
        </pc:sldMkLst>
        <pc:picChg chg="mod">
          <ac:chgData name="LEMAIRE LOUHANNE" userId="5627a5b1-9bbd-46af-b0ba-a244e1458bcb" providerId="ADAL" clId="{B896EF2E-070E-43BB-8F01-3A8A5E2FB943}" dt="2025-05-15T11:13:18.490" v="0"/>
          <ac:picMkLst>
            <pc:docMk/>
            <pc:sldMk cId="550334438" sldId="321"/>
            <ac:picMk id="2" creationId="{08FF9D25-7E2B-F571-01E2-6D63743D02D1}"/>
          </ac:picMkLst>
        </pc:picChg>
      </pc:sldChg>
      <pc:sldChg chg="modSp">
        <pc:chgData name="LEMAIRE LOUHANNE" userId="5627a5b1-9bbd-46af-b0ba-a244e1458bcb" providerId="ADAL" clId="{B896EF2E-070E-43BB-8F01-3A8A5E2FB943}" dt="2025-05-15T11:13:31.689" v="1"/>
        <pc:sldMkLst>
          <pc:docMk/>
          <pc:sldMk cId="241872648" sldId="345"/>
        </pc:sldMkLst>
        <pc:picChg chg="mod">
          <ac:chgData name="LEMAIRE LOUHANNE" userId="5627a5b1-9bbd-46af-b0ba-a244e1458bcb" providerId="ADAL" clId="{B896EF2E-070E-43BB-8F01-3A8A5E2FB943}" dt="2025-05-15T11:13:31.689" v="1"/>
          <ac:picMkLst>
            <pc:docMk/>
            <pc:sldMk cId="241872648" sldId="345"/>
            <ac:picMk id="2" creationId="{5380A47E-2E46-DF41-9D60-3E5A2E6D59A2}"/>
          </ac:picMkLst>
        </pc:picChg>
      </pc:sldChg>
      <pc:sldChg chg="modSp">
        <pc:chgData name="LEMAIRE LOUHANNE" userId="5627a5b1-9bbd-46af-b0ba-a244e1458bcb" providerId="ADAL" clId="{B896EF2E-070E-43BB-8F01-3A8A5E2FB943}" dt="2025-05-15T11:13:43.800" v="2"/>
        <pc:sldMkLst>
          <pc:docMk/>
          <pc:sldMk cId="3511593809" sldId="369"/>
        </pc:sldMkLst>
        <pc:picChg chg="mod">
          <ac:chgData name="LEMAIRE LOUHANNE" userId="5627a5b1-9bbd-46af-b0ba-a244e1458bcb" providerId="ADAL" clId="{B896EF2E-070E-43BB-8F01-3A8A5E2FB943}" dt="2025-05-15T11:13:43.800" v="2"/>
          <ac:picMkLst>
            <pc:docMk/>
            <pc:sldMk cId="3511593809" sldId="369"/>
            <ac:picMk id="2" creationId="{96B2414D-523A-5599-CA89-086CBA029CE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3E2BF-995B-4427-A9F4-9F4E9B006E0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DC927-B174-45F9-930E-1042437C32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7487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3E2BF-995B-4427-A9F4-9F4E9B006E0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DC927-B174-45F9-930E-1042437C32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2763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3E2BF-995B-4427-A9F4-9F4E9B006E0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DC927-B174-45F9-930E-1042437C32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0004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3E2BF-995B-4427-A9F4-9F4E9B006E0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DC927-B174-45F9-930E-1042437C32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9295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3E2BF-995B-4427-A9F4-9F4E9B006E0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DC927-B174-45F9-930E-1042437C32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6428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3E2BF-995B-4427-A9F4-9F4E9B006E0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DC927-B174-45F9-930E-1042437C32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3578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3E2BF-995B-4427-A9F4-9F4E9B006E0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DC927-B174-45F9-930E-1042437C32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5344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3E2BF-995B-4427-A9F4-9F4E9B006E0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DC927-B174-45F9-930E-1042437C32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761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3E2BF-995B-4427-A9F4-9F4E9B006E0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DC927-B174-45F9-930E-1042437C32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62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3E2BF-995B-4427-A9F4-9F4E9B006E0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DC927-B174-45F9-930E-1042437C32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7718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3E2BF-995B-4427-A9F4-9F4E9B006E0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DC927-B174-45F9-930E-1042437C32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7255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13E2BF-995B-4427-A9F4-9F4E9B006E0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4DC927-B174-45F9-930E-1042437C32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583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3/Diaporama_CE2-Semaine%2013-vid&#233;oJ4.mp4" TargetMode="External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6.png"/><Relationship Id="rId4" Type="http://schemas.openxmlformats.org/officeDocument/2006/relationships/image" Target="../media/image66.JP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5.xml"/><Relationship Id="rId5" Type="http://schemas.openxmlformats.org/officeDocument/2006/relationships/slide" Target="slide71.xml"/><Relationship Id="rId4" Type="http://schemas.openxmlformats.org/officeDocument/2006/relationships/slide" Target="slide4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6.png"/><Relationship Id="rId4" Type="http://schemas.openxmlformats.org/officeDocument/2006/relationships/image" Target="../media/image45.JP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3/Diaporama_CE2-Semaine%2013-vid&#233;oJ2.mp4" TargetMode="External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6.png"/><Relationship Id="rId4" Type="http://schemas.openxmlformats.org/officeDocument/2006/relationships/image" Target="../media/image55.JP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3/Diaporama_CE2-Semaine%2013-vid&#233;oJ3.mp4" TargetMode="External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6.png"/><Relationship Id="rId4" Type="http://schemas.openxmlformats.org/officeDocument/2006/relationships/image" Target="../media/image60.JP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404843FB-271D-F248-1FCE-71CFC01141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904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43575A64-0554-29C6-8282-B5EBE4BD9F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50989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88A65E44-9030-374B-292D-976DDB13C1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507308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3C839185-BF97-9CF3-669D-4EB6465052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597346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C7E8907B-CE94-D9E4-FEED-14BF5DD6ED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74468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B512D6B9-8AA1-C1E0-EFC6-FB1FE3B79F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45291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DD7E5CA7-10BF-0611-533A-6150B43064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27672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0473FF00-197B-41DD-6F54-0E84DB6A01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74928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4C44E950-8877-CE02-CD07-8A03DB3E86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44039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3B339BEA-36F3-856B-4230-56493F0F22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32079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2CEFA583-B9D0-E516-9F47-A61BA5F5D1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18595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12FFCD84-6FB3-E7F2-DB6C-CA491F1C20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278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4972747B-E2A3-9569-CB61-98D07EF9D2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352255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2AA0DFAB-84F7-5877-5454-BDF0C935F4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60286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84FA8256-9ECE-212F-BD7D-55DD3460C8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241260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C6CB68C3-4E76-AAD1-C5CE-019312F992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977501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ED56E3EB-6527-5FC3-E797-8040130AB1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6B2414D-523A-5599-CA89-086CBA029C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593809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E045ED53-5EF3-CACC-8FBA-C12928749B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5DB4CB5-EBBD-B9A5-A336-2BF6E4141B0A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48299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FA0A3496-E393-C9A7-D65B-7171C8F3DB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329877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77BD7E56-F861-6DF4-52A1-9D0487600E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15238E5-DD06-DC12-FE3B-6E7B1F8DF11C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3_J4_E">
            <a:hlinkClick r:id="" action="ppaction://media"/>
            <a:extLst>
              <a:ext uri="{FF2B5EF4-FFF2-40B4-BE49-F238E27FC236}">
                <a16:creationId xmlns:a16="http://schemas.microsoft.com/office/drawing/2014/main" id="{E26509E1-E7B5-60BC-0F31-442A5C1256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46963" y="14779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46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4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BC2F3921-234B-F88E-4A79-9280457F8E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2499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37B03382-1EDD-459C-5E93-1500A5415B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340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1FC14A25-658A-0E18-95E7-2F9A9A3A8E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95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81AE62E2-B5E9-59B9-6156-2C455982B9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3016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B004950D-5C14-7700-5241-243AC44F18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028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08583EC9-D9B4-E491-22CC-667BB87A3A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1458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6E80B09F-EEA6-6BBC-FD87-FDA43551DD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2481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70DE834D-D449-D622-E465-19B299859D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0916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DBA7C3FB-8303-FFC7-52C2-157FAF1E35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253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2880BE9F-3B14-5AA0-39C2-FD91E38529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8018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93EC4E05-8DEF-A90D-E973-28CB3652B0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4259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AE287A9A-8344-D902-EB3E-BA92BE708C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9667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05B81B80-4BEE-85A3-5BCC-D3E3D7374C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0839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8B948F46-A83A-0172-CC42-6ED55C8B6A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6435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939F9202-192C-060D-4A76-0842CC1685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7678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D8D46B9E-1474-92F5-3DD5-42F37E7BAD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6720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25D3DEF1-EF3A-4E9F-A54C-8EF6EFF11F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862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C0CAFDCA-774F-DFC5-FF64-6FD060B79D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3843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CFEF8208-5FF3-8ACA-ADAD-74B8703A9E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863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19881247-5477-6CE5-15AD-A6B98FDA1A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348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D867BB27-BB21-F51F-A525-34A4A6C4B9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72B05DB0-DA13-E370-3DD3-8F3A08FD520A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42724842-B4E2-7F3C-F2F5-83AC58A187AF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D521829C-0645-2803-5CBE-143C56FC1A93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3545C1BE-E111-5F4F-C046-FF62DE0F691F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02781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B2CD34D3-4C52-28DC-FF47-CACA548A49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4969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C3490157-A202-C976-C52A-0F9549D536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3724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45391160-CE3D-7D13-5D59-9C42420A24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3943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4B5A2F12-25D3-F75A-D12A-46D20123C9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7113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CC143B11-CF71-8DE1-F351-710F7607AE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4834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C92DD671-A7DE-B970-5665-233DB26416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4669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3F1DDFAD-F062-F574-1E6F-78D8C73DDA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1335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798E0D3D-80EE-7DAA-C11C-3C96D7ECFF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9079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8255BE3D-8F69-43FD-2E22-E0340D1A47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918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353FDC76-C7F2-299E-EBB5-74C0E50CE1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141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02AC48C2-8A3E-61E4-02DE-231DC91001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7345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202849EF-DEF1-DED9-56B1-A6BC9CF709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4738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5264AE7F-37EF-2974-112B-26AD24865A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769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02CE9EA6-A1E7-4561-C6AD-B1F8754764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1043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68C91F28-DFF6-3B25-1899-D45CD5C97B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1530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885FFE10-C451-ED94-CD58-ED877FFF72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720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3348D808-CFD3-14FD-E2D4-FD729B7CEC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13_J1_B">
            <a:hlinkClick r:id="" action="ppaction://media"/>
            <a:extLst>
              <a:ext uri="{FF2B5EF4-FFF2-40B4-BE49-F238E27FC236}">
                <a16:creationId xmlns:a16="http://schemas.microsoft.com/office/drawing/2014/main" id="{DF02AA36-AC0F-318B-0400-E46C35F99B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9338" y="6715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10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32D60F52-D69F-C554-2A0D-ECBBCD5832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58557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753505E3-54D5-578C-3069-D9A1B4125B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6204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1F02862B-5AC1-E31A-D551-8FF34438F8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6439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26AA86D4-1B36-B43C-2ABD-E5E9427246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749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83709B54-AE6C-F71D-EEAC-455EAD3C34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8919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8B6C36E1-AB1D-F4F5-3328-01AA9CFDA3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4019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A984629C-4402-9EEA-A22F-16471701AA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77956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CFFFE060-B8BF-3D1B-B79E-51967F8DF3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26729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FBB58895-5C73-F8B9-CD5E-32FFB8984B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55118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57446399-CC0C-F2E7-1026-E3E4E7F688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3038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9C1B414A-E852-48C7-30E2-7DE66B9F17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677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B157A25C-A64A-2C65-B1AE-F9D4FA8C35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02580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177FD660-154E-58D3-8E40-92C253BB2F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9580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56521FF3-0735-48AD-74B3-6C98E3BEC9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5230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6EF0CAB3-A63B-C107-5106-2F2B03344B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96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CF76503C-424B-9D6B-04B5-2E044C4A8D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02480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0EF2F0CB-5E4E-8CF4-6969-BC30A8C377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20008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40D0062D-BE53-CC7E-8FBA-DEF660985B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8440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C4E0C2AD-FFEA-2460-538C-619A004E45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25899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971CCE2D-07AA-31C7-1B81-15CDC209C2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13293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40DBAF6E-30B3-8A7B-F7CC-65D2E3F04B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24984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6CE9B9E5-6A37-9228-D48D-9AF1DDB16B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08FF9D25-7E2B-F571-01E2-6D63743D02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33443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F8D7B531-EF1C-5357-1642-6F61C1F121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6C47250-27D1-794E-5C0D-FD3AD1E6D3ED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19887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FE2618E9-D37F-F19F-B3B3-F80AC59E93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40764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21A0C14A-2211-2A5B-A619-4CADCEBF82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C5D13E-BA87-A87E-404C-5670C16E4306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3_J2_E">
            <a:hlinkClick r:id="" action="ppaction://media"/>
            <a:extLst>
              <a:ext uri="{FF2B5EF4-FFF2-40B4-BE49-F238E27FC236}">
                <a16:creationId xmlns:a16="http://schemas.microsoft.com/office/drawing/2014/main" id="{94660039-156E-D0DC-D5F5-67BC8FFB22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70813" y="6921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19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4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0CE3B90B-3988-77AA-B896-93D28F6635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65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652BDFBE-6588-76FC-3782-0EDCB05792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51175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0DFFC3F4-9620-998D-A89E-7835503FDD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19420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3BFBEE13-A61A-B884-1A00-A9AC5090F5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45939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0100D90B-E5A5-CBDD-5A20-CA228B4D20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34736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F56AB3C0-B20E-CAB1-6851-63D178DB91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6700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059AEA18-04C6-2588-6D14-FB621ED2FC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07777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10851738-317C-AACE-FD32-31139E5C0D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32775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ADFC54A3-A953-04F7-59F3-4E9CC6E255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87468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CE32F780-182A-8973-649F-35F75CDEF8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81921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DF261A43-B74E-0377-CB4C-4F3BA8B9B5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171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0EF710A5-D3DF-79F7-C258-7C8AAF7DCA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490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679AB5C9-DCD3-E9FD-002A-962EBA5A53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1379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1865B99D-E693-7689-161B-3856389A38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57607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0FCF2472-3D78-A9EF-D07A-159C61689E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44590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E925A7E5-1240-F069-1ADB-F2CA4817A0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8664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A8405A7F-C711-9CFE-D42D-B2D03A8524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98678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784FEDE8-DF59-BBF1-B8C0-6CBC07B4F4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88823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79F90DBC-12A6-900C-D604-275506EBCB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49325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2E673EAB-0DFC-FAB6-E1F5-C63343D22F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50850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21A3F904-4DD7-26C4-C2EB-FBD64F9D0B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46173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3830E67C-D5D8-3349-CD83-AC696C05B5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25692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2B382255-198F-2BDF-6635-3A3BF72349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5380A47E-2E46-DF41-9D60-3E5A2E6D59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26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3CDF2CF7-1CA6-0EFE-77B7-19C501A640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7069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1DBDEA28-77C4-E368-2FB8-5EC91AE21E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31120D-45C4-08E1-D12C-D8D6CB4E5486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29878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E3F6FEDF-9FC1-42E0-9C6C-19B6B4D4C5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0915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F81EE4E0-B75F-7D40-405D-07EBFA8159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437535F-640A-D229-CB06-3025FE630201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3_J3_B">
            <a:hlinkClick r:id="" action="ppaction://media"/>
            <a:extLst>
              <a:ext uri="{FF2B5EF4-FFF2-40B4-BE49-F238E27FC236}">
                <a16:creationId xmlns:a16="http://schemas.microsoft.com/office/drawing/2014/main" id="{518E40C2-5882-B3B8-DB0A-380AB1287B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53338" y="10858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1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8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FE95887F-A26C-AA82-478E-F586D00E5B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69552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A50427E9-6DB0-9069-C058-09FBDB4A6F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75310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C1E4E10D-26E2-EF0B-EFA2-74A19AD62C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75425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41728C93-90C1-6C36-D673-390504AA6D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44306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74E202F1-A989-6CFD-2776-81CC7CA536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69781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CF30FCC8-4A94-1CB7-5B3C-BEFC68A44B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2065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50BDC0B5-A0B1-5E55-E1F2-0A888C7749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67326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19775D68-CA49-4539-9BE2-402C94C706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434FA0-6010-4C57-B20F-28696A89962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D1156C9-6AE8-400F-8485-46BD8B392F0F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12</Words>
  <Application>Microsoft Office PowerPoint</Application>
  <PresentationFormat>Affichage à l'écran (4:3)</PresentationFormat>
  <Paragraphs>6</Paragraphs>
  <Slides>117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117</vt:i4>
      </vt:variant>
    </vt:vector>
  </HeadingPairs>
  <TitlesOfParts>
    <vt:vector size="121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2025-04-21T12:48:40Z</dcterms:created>
  <dcterms:modified xsi:type="dcterms:W3CDTF">2025-05-15T11:13:45Z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  <property fmtid="{D5CDD505-2E9C-101B-9397-08002B2CF9AE}" pid="3" name="MediaServiceImageTags">
    <vt:lpwstr/>
  </property>
</Properties>
</file>