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F82652D-7AAA-45A7-83AE-9477C5C222BB}" v="3" dt="2025-05-15T11:14:52.6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63" Type="http://schemas.openxmlformats.org/officeDocument/2006/relationships/slide" Target="slides/slide59.xml"/><Relationship Id="rId84" Type="http://schemas.openxmlformats.org/officeDocument/2006/relationships/slide" Target="slides/slide80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28" Type="http://schemas.openxmlformats.org/officeDocument/2006/relationships/presProps" Target="presProps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18" Type="http://schemas.openxmlformats.org/officeDocument/2006/relationships/slide" Target="slides/slide114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24" Type="http://schemas.openxmlformats.org/officeDocument/2006/relationships/slide" Target="slides/slide120.xml"/><Relationship Id="rId129" Type="http://schemas.openxmlformats.org/officeDocument/2006/relationships/viewProps" Target="viewProps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130" Type="http://schemas.openxmlformats.org/officeDocument/2006/relationships/theme" Target="theme/theme1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tableStyles" Target="tableStyles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microsoft.com/office/2016/11/relationships/changesInfo" Target="changesInfos/changesInfo1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7F82652D-7AAA-45A7-83AE-9477C5C222BB}"/>
    <pc:docChg chg="modSld">
      <pc:chgData name="LEMAIRE LOUHANNE" userId="5627a5b1-9bbd-46af-b0ba-a244e1458bcb" providerId="ADAL" clId="{7F82652D-7AAA-45A7-83AE-9477C5C222BB}" dt="2025-05-15T11:14:52.653" v="2"/>
      <pc:docMkLst>
        <pc:docMk/>
      </pc:docMkLst>
      <pc:sldChg chg="modSp">
        <pc:chgData name="LEMAIRE LOUHANNE" userId="5627a5b1-9bbd-46af-b0ba-a244e1458bcb" providerId="ADAL" clId="{7F82652D-7AAA-45A7-83AE-9477C5C222BB}" dt="2025-05-15T11:14:23.599" v="0"/>
        <pc:sldMkLst>
          <pc:docMk/>
          <pc:sldMk cId="988686642" sldId="325"/>
        </pc:sldMkLst>
        <pc:picChg chg="mod">
          <ac:chgData name="LEMAIRE LOUHANNE" userId="5627a5b1-9bbd-46af-b0ba-a244e1458bcb" providerId="ADAL" clId="{7F82652D-7AAA-45A7-83AE-9477C5C222BB}" dt="2025-05-15T11:14:23.599" v="0"/>
          <ac:picMkLst>
            <pc:docMk/>
            <pc:sldMk cId="988686642" sldId="325"/>
            <ac:picMk id="2" creationId="{BBDF0E80-A317-A4A8-9DEA-BF9D4BF96FB9}"/>
          </ac:picMkLst>
        </pc:picChg>
      </pc:sldChg>
      <pc:sldChg chg="modSp">
        <pc:chgData name="LEMAIRE LOUHANNE" userId="5627a5b1-9bbd-46af-b0ba-a244e1458bcb" providerId="ADAL" clId="{7F82652D-7AAA-45A7-83AE-9477C5C222BB}" dt="2025-05-15T11:14:37.256" v="1"/>
        <pc:sldMkLst>
          <pc:docMk/>
          <pc:sldMk cId="3426577024" sldId="350"/>
        </pc:sldMkLst>
        <pc:picChg chg="mod">
          <ac:chgData name="LEMAIRE LOUHANNE" userId="5627a5b1-9bbd-46af-b0ba-a244e1458bcb" providerId="ADAL" clId="{7F82652D-7AAA-45A7-83AE-9477C5C222BB}" dt="2025-05-15T11:14:37.256" v="1"/>
          <ac:picMkLst>
            <pc:docMk/>
            <pc:sldMk cId="3426577024" sldId="350"/>
            <ac:picMk id="2" creationId="{904E0EAB-60FE-CD76-839D-A98F7FBE171D}"/>
          </ac:picMkLst>
        </pc:picChg>
      </pc:sldChg>
      <pc:sldChg chg="modSp">
        <pc:chgData name="LEMAIRE LOUHANNE" userId="5627a5b1-9bbd-46af-b0ba-a244e1458bcb" providerId="ADAL" clId="{7F82652D-7AAA-45A7-83AE-9477C5C222BB}" dt="2025-05-15T11:14:52.653" v="2"/>
        <pc:sldMkLst>
          <pc:docMk/>
          <pc:sldMk cId="4047595933" sldId="375"/>
        </pc:sldMkLst>
        <pc:picChg chg="mod">
          <ac:chgData name="LEMAIRE LOUHANNE" userId="5627a5b1-9bbd-46af-b0ba-a244e1458bcb" providerId="ADAL" clId="{7F82652D-7AAA-45A7-83AE-9477C5C222BB}" dt="2025-05-15T11:14:52.653" v="2"/>
          <ac:picMkLst>
            <pc:docMk/>
            <pc:sldMk cId="4047595933" sldId="375"/>
            <ac:picMk id="2" creationId="{D8081031-21EC-18BB-9538-7788E329EBB6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B373A-5747-4B25-BFD6-C3ED26E49E9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9C8DB-AC25-4C5B-851B-8083F061566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1536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B373A-5747-4B25-BFD6-C3ED26E49E9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9C8DB-AC25-4C5B-851B-8083F061566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5879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B373A-5747-4B25-BFD6-C3ED26E49E9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9C8DB-AC25-4C5B-851B-8083F061566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2329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B373A-5747-4B25-BFD6-C3ED26E49E9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9C8DB-AC25-4C5B-851B-8083F061566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657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B373A-5747-4B25-BFD6-C3ED26E49E9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9C8DB-AC25-4C5B-851B-8083F061566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61951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B373A-5747-4B25-BFD6-C3ED26E49E9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9C8DB-AC25-4C5B-851B-8083F061566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495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B373A-5747-4B25-BFD6-C3ED26E49E9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9C8DB-AC25-4C5B-851B-8083F061566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1271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B373A-5747-4B25-BFD6-C3ED26E49E9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9C8DB-AC25-4C5B-851B-8083F061566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8459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B373A-5747-4B25-BFD6-C3ED26E49E9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9C8DB-AC25-4C5B-851B-8083F061566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2679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B373A-5747-4B25-BFD6-C3ED26E49E9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9C8DB-AC25-4C5B-851B-8083F061566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09737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B373A-5747-4B25-BFD6-C3ED26E49E9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9C8DB-AC25-4C5B-851B-8083F061566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6273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AB373A-5747-4B25-BFD6-C3ED26E49E9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2C9C8DB-AC25-4C5B-851B-8083F061566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4459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4/Diaporama_CE2-Semaine%2014-vid&#233;oJ4.mp4" TargetMode="External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49.png"/><Relationship Id="rId4" Type="http://schemas.openxmlformats.org/officeDocument/2006/relationships/image" Target="../media/image69.JPG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00.xml"/><Relationship Id="rId5" Type="http://schemas.openxmlformats.org/officeDocument/2006/relationships/slide" Target="slide75.xml"/><Relationship Id="rId4" Type="http://schemas.openxmlformats.org/officeDocument/2006/relationships/slide" Target="slide5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9.png"/><Relationship Id="rId4" Type="http://schemas.openxmlformats.org/officeDocument/2006/relationships/image" Target="../media/image48.JP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4/Diaporama_CE2-Semaine%2014-vid&#233;oJ2.mp4" TargetMode="External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9.png"/><Relationship Id="rId4" Type="http://schemas.openxmlformats.org/officeDocument/2006/relationships/image" Target="../media/image58.JP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4/Diaporama_CE2-Semaine%2014-vid&#233;oJ3.mp4" TargetMode="External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9.png"/><Relationship Id="rId4" Type="http://schemas.openxmlformats.org/officeDocument/2006/relationships/image" Target="../media/image63.JPG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D8B4C32C-80AF-D12D-B455-4D2D191658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4086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2E4B733F-0165-4C39-A698-E8A65C6936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494322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11835F9F-7D94-06A6-123C-19A0E23855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222829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F86F1CC3-6562-E968-3A5B-0B74ABE08E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323249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D28317A7-63E7-FB96-BE2E-8BDDADA5C2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731248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315B5E5C-4607-5B5D-9AE6-A4F91B027E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418172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77E75FA3-E47E-28ED-E2DC-B8C3892301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703276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E4B99438-98F4-234D-1930-8AAE1833E8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753226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61F6A18C-CA0B-8E3C-F504-8390802502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659996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C1ADB31D-5728-9DF3-7A40-722C9E6BB5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24718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D410DFD2-4FAD-18BE-44CD-AAE7FB2043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119397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28B6181F-E478-C97A-28F7-2B8B667154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6237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0CC91FA9-C41B-B7D5-B261-B3BA4C014C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45691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E7DBE31E-FF6B-ECFB-4A60-3E267FC757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665604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65C2402E-E4D8-2A77-E357-BDA74ADE92E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948252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B6B32F19-0BDD-2A47-2BC8-D25FF8FDA8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537196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328369DE-7EA5-5306-A681-85D1C5227E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833259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125204F7-F2CB-C215-540A-57420535C1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386563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C881EE97-64E2-A9E0-1517-679A4FAAED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928416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75AB7822-C0E8-D701-9DC4-08A6CF7676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562253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0BF592FB-F2D9-5874-94C1-3C6DBD6267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156682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8B6D8DF4-88F0-FF06-67C1-B670ED5622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94859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C454EB7F-03C3-E4FF-D237-537310CB53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D8081031-21EC-18BB-9538-7788E329EB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5959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95F56F31-A8C1-8AFE-260E-BA26C36730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988717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E24BDF1C-D5E0-F8AF-A52B-18AF20242C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9963FE8-E8BA-61FA-2A71-BD86A8EEE94F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199007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1D56FA04-3AF9-A252-06B0-F31C1AB77D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426571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A4A9BE36-85CD-B302-90B3-A8763F6028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EB74041-F49B-CED2-0FF5-E2BB5A162339}"/>
              </a:ext>
            </a:extLst>
          </p:cNvPr>
          <p:cNvSpPr/>
          <p:nvPr/>
        </p:nvSpPr>
        <p:spPr>
          <a:xfrm>
            <a:off x="893353" y="635127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14_J4_E">
            <a:hlinkClick r:id="" action="ppaction://media"/>
            <a:extLst>
              <a:ext uri="{FF2B5EF4-FFF2-40B4-BE49-F238E27FC236}">
                <a16:creationId xmlns:a16="http://schemas.microsoft.com/office/drawing/2014/main" id="{C4E5177D-00AA-E4CA-021C-F2605BE0031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69238" y="8001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063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76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7D7641A4-968F-5F6B-0922-8D2C8BE0AC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7657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EF89C9CF-63CC-7A4A-CE3C-604B2B2EC3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5129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F8478335-D4E5-BDEC-334D-5AFF8AA529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8164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6A84B8D8-E6E4-FC64-BB3B-40EB1C83A0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511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9866FB1E-EA53-385D-1CE7-563ACA87E8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7914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9F4B3C3A-3998-DAD6-9A47-E290F6F6D4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7997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74DD9D37-D715-5CC2-72EA-F48980D691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2498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F5895C95-4F2E-6313-46AE-D55EBCD794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3161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E9B0F09C-D9B7-176B-1184-E28DA7E69B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9101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6329CBA6-B74C-2CAC-9485-875748A7AB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1863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FA6B8115-A027-DDD5-70B7-5118D21057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0694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2387F818-B568-B514-6A3E-0D34E75015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9126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F677BD7C-96B2-08E7-FB10-1FB93C26BA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1963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A3AA9B9E-8FDF-C6FE-0CC4-A316D959C5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3876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C26EA9C8-F62B-6559-CF1B-47452B0AFA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2558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A0E7F09F-59F1-B5E5-2B92-519AAA2DC1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7716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EA896D65-E952-F497-C7B7-2973C67D97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5873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72654F19-C9C8-F1E9-04E8-83415BBD1E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5412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B8700D63-D0EB-8A97-06E0-6424ED3B2F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244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F39827AF-CE9D-FF78-74CE-4856AAF45B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hlinkClick r:id="rId3" action="ppaction://hlinksldjump"/>
            <a:extLst>
              <a:ext uri="{FF2B5EF4-FFF2-40B4-BE49-F238E27FC236}">
                <a16:creationId xmlns:a16="http://schemas.microsoft.com/office/drawing/2014/main" id="{3B7034FF-580C-1C73-5D3E-9E07BB8FDAE6}"/>
              </a:ext>
            </a:extLst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4" action="ppaction://hlinksldjump"/>
            <a:extLst>
              <a:ext uri="{FF2B5EF4-FFF2-40B4-BE49-F238E27FC236}">
                <a16:creationId xmlns:a16="http://schemas.microsoft.com/office/drawing/2014/main" id="{2277984A-8FA7-C188-31D4-15B33018E340}"/>
              </a:ext>
            </a:extLst>
          </p:cNvPr>
          <p:cNvSpPr/>
          <p:nvPr/>
        </p:nvSpPr>
        <p:spPr>
          <a:xfrm>
            <a:off x="759656" y="2962036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5" action="ppaction://hlinksldjump"/>
            <a:extLst>
              <a:ext uri="{FF2B5EF4-FFF2-40B4-BE49-F238E27FC236}">
                <a16:creationId xmlns:a16="http://schemas.microsoft.com/office/drawing/2014/main" id="{043A78BF-58FD-F11B-5F82-4580B52E1049}"/>
              </a:ext>
            </a:extLst>
          </p:cNvPr>
          <p:cNvSpPr/>
          <p:nvPr/>
        </p:nvSpPr>
        <p:spPr>
          <a:xfrm>
            <a:off x="759656" y="3518489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hlinkClick r:id="rId6" action="ppaction://hlinksldjump"/>
            <a:extLst>
              <a:ext uri="{FF2B5EF4-FFF2-40B4-BE49-F238E27FC236}">
                <a16:creationId xmlns:a16="http://schemas.microsoft.com/office/drawing/2014/main" id="{CE6C7450-40B3-4730-BFAF-6631C3B6744D}"/>
              </a:ext>
            </a:extLst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976380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78BF27E8-5BE5-DD7C-172A-20E524BAD9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5827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7210E44E-3B8A-A8E8-2EDC-4EE6E36EC0E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5613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223EE722-F83D-7789-47FF-FEE27DFB22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37365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AA2BA1C8-3003-5B62-9EA2-E3684B9091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84565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E05B8108-3D6C-7B81-B70F-C1ED289464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374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2448A3EB-9DAA-14BB-75BF-1158B0F0D8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87123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A6D7B77F-31D5-97C9-6469-C0B6316677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53464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C62DD6D9-FE19-4DCC-91AF-574A851EB0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81777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A9F5743F-123F-B818-F5E3-0CEB465FD8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43914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479388F5-E12F-65F3-A844-65F9C140F5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1589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0D074AE9-6D8B-063C-C2A5-31D826BC65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26193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BA16AEDA-502C-F582-B2B7-B72F306523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94553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63229EDF-D5E3-10FB-15B6-223CEC9287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5775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58606BD9-2DD3-3ACD-1E08-76A6FA126A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16704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80BECB63-B0B6-D3CB-E6D3-8194753F07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91825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D36F9D91-66E3-33BA-9EE4-48EA90B6BE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04992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0082C667-000A-EB3C-3159-045B4AD47F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982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68C2BB95-064F-5534-9AC3-222BE1971C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67569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C01FCF23-457E-00D5-F72C-FFAE0D6353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95180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43BC49CA-B3BB-9399-DBDA-2CA13E2A55D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14_J1_B">
            <a:hlinkClick r:id="" action="ppaction://media"/>
            <a:extLst>
              <a:ext uri="{FF2B5EF4-FFF2-40B4-BE49-F238E27FC236}">
                <a16:creationId xmlns:a16="http://schemas.microsoft.com/office/drawing/2014/main" id="{E444745A-0A4D-EBAB-8B57-FF8D8E653CD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83275" y="7905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866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CBFCF344-A905-6B95-A01A-41147F821A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5489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72F53C72-94D1-0C84-7AC5-C5590CBE3D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00864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D5FC8A01-98C6-0FC9-C8BD-5D1D66582F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97311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45EF8E08-8FC8-0B7E-C4FA-B2BDE3BD8B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59226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26328D11-FC5F-2553-323C-808B502F4C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01736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CE288908-9B5B-4B70-EDFC-0D42C21009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62696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8DB126F3-6310-C510-B849-E27947C3B8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74945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CDC0AC20-7384-ADCC-D65F-251A19B37F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62528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4F6FA72B-DA0B-BF25-307D-3CFA1A06C2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69184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1E1E11C5-74B7-1B35-1301-A7749E04FC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18182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7904C3CD-F0FD-C436-5566-34BBF1D94F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73331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AEF791EA-F896-88E5-6F34-FF96C5E285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034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B55E595D-FEB4-A6C3-E2E5-33A1D41F05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9131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6E4A5057-CB8C-8276-5F20-E00ED686B6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49419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949B303F-2E7B-70F4-DA97-F91455E5CF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28981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8914D28D-B596-080E-8B59-54B0E19FF2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41062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0716C6F2-651F-9D85-A323-524F9DC759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63273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8008C9B9-C067-8A91-3E9A-827A034704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10507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82E5AE8C-D9B1-2FE1-DCB2-516E9EC9A6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87496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793CB1BE-2BF3-1115-0F98-F99DBC654C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81418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7949C8AD-2B07-9E6E-B4AD-603AA77618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96133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58C2AAEA-63CB-47FE-860C-3584A47B28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93692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76EED47D-A635-A3D5-B09C-3315807C41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BBDF0E80-A317-A4A8-9DEA-BF9D4BF96F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6866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C85295CA-762E-27DB-AA48-7AB743A4C4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27181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645E8C96-AB9D-9CA0-4400-CBC8F7B47A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E51252B-1DA8-C9B6-00FB-3B6FFED1AD67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487106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08341659-3210-109C-D29B-9FD08129B0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48226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067E7A07-EBAF-6729-A8E8-1AEBC34DF5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660A66F-6FE0-8139-447B-003E35B8083C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14_J2_E">
            <a:hlinkClick r:id="" action="ppaction://media"/>
            <a:extLst>
              <a:ext uri="{FF2B5EF4-FFF2-40B4-BE49-F238E27FC236}">
                <a16:creationId xmlns:a16="http://schemas.microsoft.com/office/drawing/2014/main" id="{81E9CDC2-F8E4-53DB-1D8E-318862074C3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72388" y="8778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30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02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85F19310-AA93-14F6-3A63-6EFFFD2616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64778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29632544-5BCB-EB71-F62B-C2F30922BA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51556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B0E204EE-BEDD-F65D-D8B2-2D73427635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07374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6A139214-E673-8EE4-EDB4-67629F13B7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73481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640E2EF6-6937-A55A-F3EA-592934370D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3651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8F9D0332-328F-2AB4-AECD-F5A1D5C848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03663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9AA7BD6A-9696-43E7-A628-AE9A44BBD7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2232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5072D22C-243E-EC68-96C1-6A831F94A6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54771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4EA3F4AA-8776-372E-FB20-053DC898B4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556742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0FE4DE73-347E-6F44-3089-5759827530E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4828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717AEAD8-9A3A-7937-737A-55E8637A82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52558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1574C762-C079-8412-5CFA-7D560FE8AD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99737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FC406FC6-763D-23ED-2DD3-AD2B7FD808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813962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B4DC5B4A-AB40-8CB6-E098-EAD8583DEF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537521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C5CF7196-FA3E-B283-968D-8766213E2A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916091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53FEBFAA-EABB-A853-4DCF-E20959E742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27297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3543F69E-FA2B-11AD-F672-82F090DCA2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696265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80891F0A-1066-C0CC-4C49-D32DE537D2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1438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1D7386D4-A6D0-1CA9-E67D-89DBF901FF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206716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1C7ED788-E011-2620-BC66-57E5454577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776299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DFB5B3D6-3068-16EC-8252-A0A61E1F86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938743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1CC84997-FE67-4194-62C9-4B57CA4E78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995241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84C5CD62-9926-3358-CF7A-C56EAC588C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885832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6F915BAA-F9B4-1D51-998E-4B9819EFED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904E0EAB-60FE-CD76-839D-A98F7FBE17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577024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19DD6744-4002-42FC-59AD-0B91931458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98281EE-2984-383A-B529-DE3EDFB3A4DE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471999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1CB6A5A6-E6D5-201C-B994-6FED3B5166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128168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2241113F-6748-8C38-5A4A-FFFAF69269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475783E-E0EA-F3B8-ED20-F1E3754D6AEF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14_J3_B">
            <a:hlinkClick r:id="" action="ppaction://media"/>
            <a:extLst>
              <a:ext uri="{FF2B5EF4-FFF2-40B4-BE49-F238E27FC236}">
                <a16:creationId xmlns:a16="http://schemas.microsoft.com/office/drawing/2014/main" id="{CECF4DA5-6D71-D647-975F-D9C5EFA6EDB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58138" y="7016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632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16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0D60F732-4486-8BB7-CFCF-BF158E44CA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319720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409AEE92-7689-50D9-EBD8-8FEEE474BA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24195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174BA959-D64D-473A-A7B1-9E2D51864E7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81EC442-86F3-409E-8AFC-04C700A8DF9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2FBD14-7771-48CE-89E3-CF7ABCA3ABAB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12</Words>
  <Application>Microsoft Office PowerPoint</Application>
  <PresentationFormat>Affichage à l'écran (4:3)</PresentationFormat>
  <Paragraphs>6</Paragraphs>
  <Slides>123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123</vt:i4>
      </vt:variant>
    </vt:vector>
  </HeadingPairs>
  <TitlesOfParts>
    <vt:vector size="127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Maxime Paul</dc:creator>
  <cp:lastModifiedBy>LEMAIRE LOUHANNE</cp:lastModifiedBy>
  <cp:revision>4</cp:revision>
  <dcterms:created xsi:type="dcterms:W3CDTF">2025-04-21T12:53:42Z</dcterms:created>
  <dcterms:modified xsi:type="dcterms:W3CDTF">2025-05-15T11:14:58Z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