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13A54E-200D-414E-AAB1-CE8B74AE7579}" v="3" dt="2025-05-15T11:15:58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tableStyles" Target="tableStyle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microsoft.com/office/2016/11/relationships/changesInfo" Target="changesInfos/changesInfo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presProps" Target="presProp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8513A54E-200D-414E-AAB1-CE8B74AE7579}"/>
    <pc:docChg chg="modSld">
      <pc:chgData name="LEMAIRE LOUHANNE" userId="5627a5b1-9bbd-46af-b0ba-a244e1458bcb" providerId="ADAL" clId="{8513A54E-200D-414E-AAB1-CE8B74AE7579}" dt="2025-05-15T11:15:58.001" v="2"/>
      <pc:docMkLst>
        <pc:docMk/>
      </pc:docMkLst>
      <pc:sldChg chg="modSp">
        <pc:chgData name="LEMAIRE LOUHANNE" userId="5627a5b1-9bbd-46af-b0ba-a244e1458bcb" providerId="ADAL" clId="{8513A54E-200D-414E-AAB1-CE8B74AE7579}" dt="2025-05-15T11:15:32.027" v="0"/>
        <pc:sldMkLst>
          <pc:docMk/>
          <pc:sldMk cId="3839047874" sldId="330"/>
        </pc:sldMkLst>
        <pc:picChg chg="mod">
          <ac:chgData name="LEMAIRE LOUHANNE" userId="5627a5b1-9bbd-46af-b0ba-a244e1458bcb" providerId="ADAL" clId="{8513A54E-200D-414E-AAB1-CE8B74AE7579}" dt="2025-05-15T11:15:32.027" v="0"/>
          <ac:picMkLst>
            <pc:docMk/>
            <pc:sldMk cId="3839047874" sldId="330"/>
            <ac:picMk id="2" creationId="{44E42727-683A-9EED-487F-92FC84065917}"/>
          </ac:picMkLst>
        </pc:picChg>
      </pc:sldChg>
      <pc:sldChg chg="modSp">
        <pc:chgData name="LEMAIRE LOUHANNE" userId="5627a5b1-9bbd-46af-b0ba-a244e1458bcb" providerId="ADAL" clId="{8513A54E-200D-414E-AAB1-CE8B74AE7579}" dt="2025-05-15T11:15:43.738" v="1"/>
        <pc:sldMkLst>
          <pc:docMk/>
          <pc:sldMk cId="1592425133" sldId="356"/>
        </pc:sldMkLst>
        <pc:picChg chg="mod">
          <ac:chgData name="LEMAIRE LOUHANNE" userId="5627a5b1-9bbd-46af-b0ba-a244e1458bcb" providerId="ADAL" clId="{8513A54E-200D-414E-AAB1-CE8B74AE7579}" dt="2025-05-15T11:15:43.738" v="1"/>
          <ac:picMkLst>
            <pc:docMk/>
            <pc:sldMk cId="1592425133" sldId="356"/>
            <ac:picMk id="2" creationId="{9BDC8024-F315-C38D-4B72-E848DF808484}"/>
          </ac:picMkLst>
        </pc:picChg>
      </pc:sldChg>
      <pc:sldChg chg="modSp">
        <pc:chgData name="LEMAIRE LOUHANNE" userId="5627a5b1-9bbd-46af-b0ba-a244e1458bcb" providerId="ADAL" clId="{8513A54E-200D-414E-AAB1-CE8B74AE7579}" dt="2025-05-15T11:15:58.001" v="2"/>
        <pc:sldMkLst>
          <pc:docMk/>
          <pc:sldMk cId="1959534405" sldId="382"/>
        </pc:sldMkLst>
        <pc:picChg chg="mod">
          <ac:chgData name="LEMAIRE LOUHANNE" userId="5627a5b1-9bbd-46af-b0ba-a244e1458bcb" providerId="ADAL" clId="{8513A54E-200D-414E-AAB1-CE8B74AE7579}" dt="2025-05-15T11:15:58.001" v="2"/>
          <ac:picMkLst>
            <pc:docMk/>
            <pc:sldMk cId="1959534405" sldId="382"/>
            <ac:picMk id="2" creationId="{FC041BE1-3FC7-71C2-73BB-B67BE4B04EA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2556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13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57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97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65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927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973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86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812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48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86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4D2CC0-4D25-4490-83F2-4606C685ED0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5ED43A-1334-4EEA-9420-E02816FB74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19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5/Diaporama_CE2-Semaine%2015-vid&#233;oJ3.mp4" TargetMode="Externa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2.png"/><Relationship Id="rId4" Type="http://schemas.openxmlformats.org/officeDocument/2006/relationships/image" Target="../media/image66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5/Diaporama_CE2-Semaine%2015-vid&#233;oJ4.mp4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2.png"/><Relationship Id="rId4" Type="http://schemas.openxmlformats.org/officeDocument/2006/relationships/image" Target="../media/image7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80.xml"/><Relationship Id="rId4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5/Diaporama_CE2-Semaine%2015-vid&#233;oJ2.mp4" TargetMode="Externa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2.png"/><Relationship Id="rId4" Type="http://schemas.openxmlformats.org/officeDocument/2006/relationships/image" Target="../media/image61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9197553-934A-946D-7E23-99F3A2DE9D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8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CEFBFB2-D0AE-4340-0074-D38F73072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6392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3BFC351-EF41-0A78-62F7-35B84B088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BDC8024-F315-C38D-4B72-E848DF808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2513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DA55AC1-E580-F9D2-6E49-02762CD99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BD39ED-BA45-CCEF-FCA5-96182FBABADA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4019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95094F5-BB2D-3FF5-9B55-693C34AFEA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5076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7C0F4B5-19F7-549E-1302-291A94F79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50F7C5-C89D-2BD9-8B40-0CA16C79F29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5_J3_B">
            <a:hlinkClick r:id="" action="ppaction://media"/>
            <a:extLst>
              <a:ext uri="{FF2B5EF4-FFF2-40B4-BE49-F238E27FC236}">
                <a16:creationId xmlns:a16="http://schemas.microsoft.com/office/drawing/2014/main" id="{37B85139-FE63-F033-B146-BF3A41D720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10575" y="839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2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AB54549-EEFE-9697-1B14-602F145B9C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8243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E574265-4D98-27E2-1F2E-CBE0ED214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7813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820594D4-7DB0-E5FD-DE8F-3CC4775025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542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E42CB22-6CB6-9147-FAA7-92780B54CC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8387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B6503749-A32A-E882-4BDC-AA7035AFA8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5260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43AEE7BD-39B7-6505-5924-CEECACD32B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06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306BB3F0-4469-4E65-5C13-49437AA8D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2619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CF24E4E-B6FE-ED00-7EF1-178EA47BE4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6551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E1A979C9-2F1E-4B80-725D-524D0221F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39015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FC9B2E6A-E5D5-DE10-03F4-4944E58703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6028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75A0B6F-A8A3-52EA-CEA9-298145FDF6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2675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261E4002-1660-802C-91CB-225C0DD12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9000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2AB3C560-7769-26DF-8D01-1A00ED2EB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1963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505FE5D-0313-D1D4-C9C9-0340A0EEA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7716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D8EED1F3-EF70-98FF-8A17-F404A75622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6168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CE8460A-26BB-7CA1-A157-9262720199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8621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5D0B44E-EC59-8504-4E35-158C76E89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4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9027E80-6190-7F48-32EB-D7E0E5790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2889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805C0A2D-44DC-635C-E1A7-B8F363EB34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9835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2504C0B2-4C3F-38DD-D6C3-EA777CD93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3536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4EB9F51-12E9-0193-A29B-5C74AA27F9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0378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E2C5BD8-CDFF-0937-50E5-8429A4091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6478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63AF50D4-BC95-21DB-9EF0-73975680F0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6548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78EB957-968A-3864-3D92-5A5B2072AB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5256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FA9AB7A5-85F4-B2A3-651A-D6E80FE464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C041BE1-3FC7-71C2-73BB-B67BE4B04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3440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08B99AD-C287-42BC-1D20-BFB2DC50E9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7AC3D1-F595-376D-AC88-4555CEA1EF9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69678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B524EDB4-41CE-2FAE-81C4-24A96DC07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29881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5422614D-7B08-53B4-45C9-E8133CBE82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21852D-5CA0-E285-5672-E83D58D395C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5_J4_E">
            <a:hlinkClick r:id="" action="ppaction://media"/>
            <a:extLst>
              <a:ext uri="{FF2B5EF4-FFF2-40B4-BE49-F238E27FC236}">
                <a16:creationId xmlns:a16="http://schemas.microsoft.com/office/drawing/2014/main" id="{82307310-5387-E6A2-F9C2-A5C4C7319F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0663" y="790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7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249231B-339D-1AAF-7F19-10F7EC9EA6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7386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3CE3EC80-1EF2-011F-CCF6-2CEBE32252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36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942633C-F2DD-F5AF-78AF-B632638547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43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0397D80-BFE8-FE5C-C69F-88FC6A71B4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24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AC37E74-24BE-47FA-015E-4D52FBF34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86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499502D-2933-AE31-E3F7-C744576A9A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18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C439075-45EC-E2F8-8740-192396FA6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84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4393477-0C87-AD50-C5AD-DC5C098343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2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77A52F3E-DFFD-5D20-4C9B-6A30A6C26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32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C3F4FBD-B138-BA41-05E4-825939A6A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29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25ABBC8-FC6C-299D-CADF-C666C3ABC7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7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53670B9-7FA4-3CB4-5198-FED34BBA6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43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DDA40F9-DCF9-B195-7A19-EF169F4A8D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71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6247F73A-B073-99E5-41A9-8CA0B1A99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20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38C83C0-45CB-3031-2B03-5F05ABB6E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19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2BF3BE7-A22B-13D8-BF20-27F50E9996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30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AF23903-55F5-7382-1367-B52CF822D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2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435C7A3-A85B-FC07-6202-010AF45F53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24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A5042C3-9BDD-3091-4D6D-F8F519C172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3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AAFE52D-C9FD-8B51-878B-D7034F21C3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62B5F6A9-1D91-C99B-68A8-5A75F81C7734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401A4351-D523-C9EC-BE27-2AE9FD011697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59BB0A7C-A085-1CCD-BA97-907E65296A00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C8382928-B514-A678-4415-493C2C867E38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7534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52F95E49-E419-F679-4DF3-A7EAD7052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152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D65062C0-E213-E97D-B280-A96EBD8B45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33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BC0EAD1-4641-4C2E-5377-DA1AC3AD7D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72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FEEA161-4A7A-A1E4-28F2-60544B380E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604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22AD6AA-7DE0-1950-D0A5-4301B19040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11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41C3D4FD-F449-60F7-D30C-AC6A6AB855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72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C4FB0057-CB37-34A6-363E-4F22A945BB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316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E410E94-A842-D930-EF41-492F1C62E1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554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67BF1164-808E-DC0B-A3BE-0AAE7571FB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66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846F9277-B3B1-3665-7E4A-0DB97C40E8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468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49CD847-A107-9830-C01B-D4AD7F08EF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86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0F2BE2E5-F113-80E4-6776-C1208C65A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736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84DFC5A2-2259-6332-0A9C-9ABBBCF27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0190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2BC8636-D1B1-D59A-7E28-1330610783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81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867FDCF-A21D-63C7-FFC4-EAF3907F38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83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1B979F1-3C1D-2BCF-1C44-61B513B7C3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913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813EC9C9-0986-0BA7-2239-1DD7BE05DC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224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2B8AEE1-BDD2-273E-5CCA-1299D0FD36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733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30A0257-0E7B-C47E-DA54-38A964F5D2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714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6DCB13E-C914-A272-C585-BEFD19B451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3276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7E8952B-1D6A-3643-2896-BFAF58A39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08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41B4884E-04C2-4E49-9DA2-7E86D46A2C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905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E798701-922B-19D7-E12F-8203E74E41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75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CC43E9F6-1537-5017-994A-00F9CB0D2B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068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349A09C4-AB0D-E8EF-2436-74E7118618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5_J1_B">
            <a:hlinkClick r:id="" action="ppaction://media"/>
            <a:extLst>
              <a:ext uri="{FF2B5EF4-FFF2-40B4-BE49-F238E27FC236}">
                <a16:creationId xmlns:a16="http://schemas.microsoft.com/office/drawing/2014/main" id="{3950471B-BADF-2249-3CD8-7C20074093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45163" y="671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40AA954-CEDB-C96E-5468-1F70CE6806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712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1B07030-6359-8E3E-5E07-E6F81ED9C0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11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C93A04E-6A15-44B4-E007-DAC46EEEC3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791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555FAF8-114A-0E28-D8CB-B5FE35DBB4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822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D52E11E1-4C68-3A16-C01D-5A7C4E8553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215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FC23EA9A-5920-BF3F-E8C8-7211FAAC19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679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4DB051C-F998-E9BA-0F74-6D81D3B061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39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99DA97C-CFB2-3796-5641-CCB708D07F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4968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9CCFD88-8AE8-E0EA-4FC1-53A6FDFC0C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154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621EF8B0-C4F0-8FB0-F7A0-9659291FEB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455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D69A830D-14CB-DDF6-8C0E-74B65D2C02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566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AD2A7D5-8989-87DD-F992-7728B5D9AB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60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D115FBEE-2193-B7DE-71D3-69BBA6A91F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5836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5DE070E4-660B-E06F-D977-227DE0CB4A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030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D2F7517F-0BDC-CF8E-45D3-276A34D27E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044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C32D20A-A095-B999-4098-819058C15F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6792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ABBF130D-30BD-9BFD-CB7E-6F816F5342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103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74C8933-5DFC-3B8D-D12E-949476684B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97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29253E5-F0CB-BB5B-7BEB-9FD3B1869C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188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CEDD273-CEAB-E27E-0252-CAA96AF53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074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D1B3AF98-176F-9D18-A77D-02FF48AB5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17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9563179E-6C0E-9847-B829-5DC398A25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143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7286880-EB02-5520-8370-B215B65F18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067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D9A1F23-D74A-0AE4-EEA3-375C8DB8B2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4E42727-683A-9EED-487F-92FC840659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4787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76F9C722-51B3-258A-D894-FD55A4F37B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729999-AF52-2BBC-94A4-3D2A38AED49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86997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B8169AD1-6483-DEED-2F0A-637C86A751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120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1AEBFD3-0ED4-BB54-A897-8120E33DC2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2E4BA5-6F55-BC4D-05EC-0F316D5D909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5_J2_E">
            <a:hlinkClick r:id="" action="ppaction://media"/>
            <a:extLst>
              <a:ext uri="{FF2B5EF4-FFF2-40B4-BE49-F238E27FC236}">
                <a16:creationId xmlns:a16="http://schemas.microsoft.com/office/drawing/2014/main" id="{526140E9-2F15-947B-705F-14DBBF2B9B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1063" y="849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9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12B03D6-CA51-3658-4E7B-73C0FE6E72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644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038B1CB-6E35-DB8A-43A2-301118E9E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58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50482A7-8DB0-6956-36BD-FDB23D6021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8106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D713291A-2787-E51F-5FF5-E78B90B545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8116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693757ED-F7E8-E14E-A9E6-48654F17F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5372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2B8DF03-AA43-4C8F-4726-B9F0B21C33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5858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5666FFB2-85EC-342C-F5B4-FD164CE353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7599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39702E3-829A-5B13-F1C7-E562CCAC48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723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AFD561AE-0ED4-6066-F58D-D2611953A2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9532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3F418931-2D5A-F197-A73A-E950F99084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6698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EE2D0D11-6EE0-194E-2588-3B8FB68E36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83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0009A4D-4834-9A58-998F-57C6595C07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6890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A468874-F0F1-CE4E-5E24-DCF6298A0E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88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BE80413-ECCD-8932-8078-8765560CFE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1412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8FC93EAA-BF38-2002-D02C-61F87F4B6B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447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40001AE-49C2-B84C-E9B5-63BE383B1C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601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F097FA96-DEBE-1839-8FAD-8869F213B0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29034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901C057-59EA-8E33-A108-D78B6EDA70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8200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3F6B7BA-0E13-2AD7-1899-B22936998D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4280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7A142A5E-F3AB-AC3C-065D-EAA66DDC8E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7103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97BD103-D693-1413-946B-050103805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2393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3ACB554-5F00-BB4C-01DA-8514480133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5382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216E471-7C5A-8B1A-711C-0509BF33E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3301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AB92ABD-4B9D-5218-5E83-7E21D4413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9747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8B054D-1E8A-4D24-AC4B-A6660175952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D7604500-6F8F-4B3E-AD6A-FC8DBED7FC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B1D2D9-A65B-41F4-862E-1236D733D7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12</Words>
  <Application>Microsoft Office PowerPoint</Application>
  <PresentationFormat>Affichage à l'écran (4:3)</PresentationFormat>
  <Paragraphs>6</Paragraphs>
  <Slides>130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130</vt:i4>
      </vt:variant>
    </vt:vector>
  </HeadingPairs>
  <TitlesOfParts>
    <vt:vector size="1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2025-04-21T12:59:44Z</dcterms:created>
  <dcterms:modified xsi:type="dcterms:W3CDTF">2025-05-15T11:16:00Z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