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2863CC-3BEF-465E-9D9B-8B7F9562F1EE}" v="7" dt="2025-05-15T11:17:31.3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microsoft.com/office/2015/10/relationships/revisionInfo" Target="revisionInfo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presProps" Target="presProp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972863CC-3BEF-465E-9D9B-8B7F9562F1EE}"/>
    <pc:docChg chg="modSld">
      <pc:chgData name="LEMAIRE LOUHANNE" userId="5627a5b1-9bbd-46af-b0ba-a244e1458bcb" providerId="ADAL" clId="{972863CC-3BEF-465E-9D9B-8B7F9562F1EE}" dt="2025-05-15T11:17:31.364" v="6"/>
      <pc:docMkLst>
        <pc:docMk/>
      </pc:docMkLst>
      <pc:sldChg chg="modSp">
        <pc:chgData name="LEMAIRE LOUHANNE" userId="5627a5b1-9bbd-46af-b0ba-a244e1458bcb" providerId="ADAL" clId="{972863CC-3BEF-465E-9D9B-8B7F9562F1EE}" dt="2025-05-15T11:16:22.903" v="0"/>
        <pc:sldMkLst>
          <pc:docMk/>
          <pc:sldMk cId="3343322505" sldId="271"/>
        </pc:sldMkLst>
        <pc:picChg chg="mod">
          <ac:chgData name="LEMAIRE LOUHANNE" userId="5627a5b1-9bbd-46af-b0ba-a244e1458bcb" providerId="ADAL" clId="{972863CC-3BEF-465E-9D9B-8B7F9562F1EE}" dt="2025-05-15T11:16:22.903" v="0"/>
          <ac:picMkLst>
            <pc:docMk/>
            <pc:sldMk cId="3343322505" sldId="271"/>
            <ac:picMk id="2" creationId="{670EAC21-BC0B-156F-73A3-A65C20E98B2B}"/>
          </ac:picMkLst>
        </pc:picChg>
      </pc:sldChg>
      <pc:sldChg chg="modSp">
        <pc:chgData name="LEMAIRE LOUHANNE" userId="5627a5b1-9bbd-46af-b0ba-a244e1458bcb" providerId="ADAL" clId="{972863CC-3BEF-465E-9D9B-8B7F9562F1EE}" dt="2025-05-15T11:16:38.900" v="1"/>
        <pc:sldMkLst>
          <pc:docMk/>
          <pc:sldMk cId="3761955200" sldId="307"/>
        </pc:sldMkLst>
        <pc:picChg chg="mod">
          <ac:chgData name="LEMAIRE LOUHANNE" userId="5627a5b1-9bbd-46af-b0ba-a244e1458bcb" providerId="ADAL" clId="{972863CC-3BEF-465E-9D9B-8B7F9562F1EE}" dt="2025-05-15T11:16:38.900" v="1"/>
          <ac:picMkLst>
            <pc:docMk/>
            <pc:sldMk cId="3761955200" sldId="307"/>
            <ac:picMk id="2" creationId="{E233E556-F2FC-9AEA-87ED-8CF29EC6CE9B}"/>
          </ac:picMkLst>
        </pc:picChg>
      </pc:sldChg>
      <pc:sldChg chg="modSp">
        <pc:chgData name="LEMAIRE LOUHANNE" userId="5627a5b1-9bbd-46af-b0ba-a244e1458bcb" providerId="ADAL" clId="{972863CC-3BEF-465E-9D9B-8B7F9562F1EE}" dt="2025-05-15T11:16:49.900" v="2"/>
        <pc:sldMkLst>
          <pc:docMk/>
          <pc:sldMk cId="1717742089" sldId="334"/>
        </pc:sldMkLst>
        <pc:picChg chg="mod">
          <ac:chgData name="LEMAIRE LOUHANNE" userId="5627a5b1-9bbd-46af-b0ba-a244e1458bcb" providerId="ADAL" clId="{972863CC-3BEF-465E-9D9B-8B7F9562F1EE}" dt="2025-05-15T11:16:49.900" v="2"/>
          <ac:picMkLst>
            <pc:docMk/>
            <pc:sldMk cId="1717742089" sldId="334"/>
            <ac:picMk id="2" creationId="{421EA2AE-2AA7-9A33-CFF0-E8D30CD15F17}"/>
          </ac:picMkLst>
        </pc:picChg>
      </pc:sldChg>
      <pc:sldChg chg="modSp">
        <pc:chgData name="LEMAIRE LOUHANNE" userId="5627a5b1-9bbd-46af-b0ba-a244e1458bcb" providerId="ADAL" clId="{972863CC-3BEF-465E-9D9B-8B7F9562F1EE}" dt="2025-05-15T11:16:58.836" v="3"/>
        <pc:sldMkLst>
          <pc:docMk/>
          <pc:sldMk cId="2097384593" sldId="346"/>
        </pc:sldMkLst>
        <pc:picChg chg="mod">
          <ac:chgData name="LEMAIRE LOUHANNE" userId="5627a5b1-9bbd-46af-b0ba-a244e1458bcb" providerId="ADAL" clId="{972863CC-3BEF-465E-9D9B-8B7F9562F1EE}" dt="2025-05-15T11:16:58.836" v="3"/>
          <ac:picMkLst>
            <pc:docMk/>
            <pc:sldMk cId="2097384593" sldId="346"/>
            <ac:picMk id="2" creationId="{A9B79BED-D703-6D1F-9184-57F70D6AA77F}"/>
          </ac:picMkLst>
        </pc:picChg>
      </pc:sldChg>
      <pc:sldChg chg="modSp">
        <pc:chgData name="LEMAIRE LOUHANNE" userId="5627a5b1-9bbd-46af-b0ba-a244e1458bcb" providerId="ADAL" clId="{972863CC-3BEF-465E-9D9B-8B7F9562F1EE}" dt="2025-05-15T11:17:10.791" v="4"/>
        <pc:sldMkLst>
          <pc:docMk/>
          <pc:sldMk cId="173475572" sldId="373"/>
        </pc:sldMkLst>
        <pc:picChg chg="mod">
          <ac:chgData name="LEMAIRE LOUHANNE" userId="5627a5b1-9bbd-46af-b0ba-a244e1458bcb" providerId="ADAL" clId="{972863CC-3BEF-465E-9D9B-8B7F9562F1EE}" dt="2025-05-15T11:17:10.791" v="4"/>
          <ac:picMkLst>
            <pc:docMk/>
            <pc:sldMk cId="173475572" sldId="373"/>
            <ac:picMk id="2" creationId="{B3E5046D-1D30-FFDB-CD3B-EAF82ADA777A}"/>
          </ac:picMkLst>
        </pc:picChg>
      </pc:sldChg>
      <pc:sldChg chg="modSp">
        <pc:chgData name="LEMAIRE LOUHANNE" userId="5627a5b1-9bbd-46af-b0ba-a244e1458bcb" providerId="ADAL" clId="{972863CC-3BEF-465E-9D9B-8B7F9562F1EE}" dt="2025-05-15T11:17:19.039" v="5"/>
        <pc:sldMkLst>
          <pc:docMk/>
          <pc:sldMk cId="1968881726" sldId="385"/>
        </pc:sldMkLst>
        <pc:picChg chg="mod">
          <ac:chgData name="LEMAIRE LOUHANNE" userId="5627a5b1-9bbd-46af-b0ba-a244e1458bcb" providerId="ADAL" clId="{972863CC-3BEF-465E-9D9B-8B7F9562F1EE}" dt="2025-05-15T11:17:19.039" v="5"/>
          <ac:picMkLst>
            <pc:docMk/>
            <pc:sldMk cId="1968881726" sldId="385"/>
            <ac:picMk id="2" creationId="{B24E2363-B02B-CDC3-2D11-A3D64285EACC}"/>
          </ac:picMkLst>
        </pc:picChg>
      </pc:sldChg>
      <pc:sldChg chg="modSp">
        <pc:chgData name="LEMAIRE LOUHANNE" userId="5627a5b1-9bbd-46af-b0ba-a244e1458bcb" providerId="ADAL" clId="{972863CC-3BEF-465E-9D9B-8B7F9562F1EE}" dt="2025-05-15T11:17:31.364" v="6"/>
        <pc:sldMkLst>
          <pc:docMk/>
          <pc:sldMk cId="2085608990" sldId="412"/>
        </pc:sldMkLst>
        <pc:picChg chg="mod">
          <ac:chgData name="LEMAIRE LOUHANNE" userId="5627a5b1-9bbd-46af-b0ba-a244e1458bcb" providerId="ADAL" clId="{972863CC-3BEF-465E-9D9B-8B7F9562F1EE}" dt="2025-05-15T11:17:31.364" v="6"/>
          <ac:picMkLst>
            <pc:docMk/>
            <pc:sldMk cId="2085608990" sldId="412"/>
            <ac:picMk id="2" creationId="{4975D254-3DB0-9343-B5E0-FD23A8336B0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11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182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418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4508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33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429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68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486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962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185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BB8D6B-BEFD-4F32-B8F6-407119476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726FF9-502A-4EBE-8851-DDBF537C51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38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vid&#233;oJ3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5.png"/><Relationship Id="rId4" Type="http://schemas.openxmlformats.org/officeDocument/2006/relationships/image" Target="../media/image62.JP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vid&#233;oJ4.mp4" TargetMode="Externa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5.png"/><Relationship Id="rId4" Type="http://schemas.openxmlformats.org/officeDocument/2006/relationships/image" Target="../media/image6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3.xml"/><Relationship Id="rId5" Type="http://schemas.openxmlformats.org/officeDocument/2006/relationships/slide" Target="slide84.xml"/><Relationship Id="rId4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vid&#233;oJ2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5.png"/><Relationship Id="rId4" Type="http://schemas.openxmlformats.org/officeDocument/2006/relationships/image" Target="../media/image56.JP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6/Diaporama_CE2-Semaine%2016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2C57CFC-67E0-1ED9-D37D-76E042396C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49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8519F97-7211-1EA2-2428-776DC5066D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0552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F8A311A0-9FD8-B802-CC9F-8D3B0874FD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4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EDFEC261-94F0-F808-C15E-A3294E7421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4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27B17987-5427-072E-CA92-613F8BEF2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8F3F1-3A96-A339-B307-5E0922E22A2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07120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5C4F8DE4-26B1-0339-94F4-5E8F0EC304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8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E841CAF7-570E-01BB-DFD5-8CC6296E9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C7EA68F2-7DB3-DC08-46EF-BC332337B9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4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810BC121-3D06-FD70-2F00-373ADCC4BE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8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F26D6B0-2777-F32E-0B29-9A1982CD1C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9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87FD280-3F9A-7019-4E11-08B09B9691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98C692-2D4C-8C20-4B88-9900E39DFE9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73122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57C70B7D-099F-DDE4-7CFA-D20104AE50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5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21ADED91-9DAD-693F-D7CB-8C04921141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177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9AA34416-1FE2-D9C1-B895-6F885996E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4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E372CA6-EDC1-8C49-96FC-40DC27C5A7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62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4AFCB02-4A57-9A1B-BFB8-8531D78910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4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384BC7FD-E388-770A-6AC1-346405FAC1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0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A7C3554-3402-08E9-82DF-97FCBD9C6E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32E76C-E67F-46CC-A65F-6F71EE3B2E9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5485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B9856C6-0EA2-04DE-93EA-4DF7D43DD6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5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72C64BDD-CDDE-7226-1EA2-855FFFBFE4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9333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EDE8E56F-0153-FBC3-3A5A-42AA0DF7B8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B3E5046D-1D30-FFDB-CD3B-EAF82ADA7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557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ABF5D6BF-4671-E882-CBD9-42B67ADFB8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C18897-9587-66D2-63B4-0F226307C20D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1123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2D516941-6F50-73FC-95B5-24428E88E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79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2585EAB-6A04-CB81-72F2-3009D8FE58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4468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0962A195-7BBE-066D-B2A9-0377AD4E47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7968EB-8801-E8C4-10C7-EC454647572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6_J3_B">
            <a:hlinkClick r:id="" action="ppaction://media"/>
            <a:extLst>
              <a:ext uri="{FF2B5EF4-FFF2-40B4-BE49-F238E27FC236}">
                <a16:creationId xmlns:a16="http://schemas.microsoft.com/office/drawing/2014/main" id="{A4AEFEF4-9523-FFA8-1E83-47E4B96D23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02550" y="1212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8E4F0125-0AF5-11A6-8DE9-6EFA4F5D1C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5297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D6CFCEB-8ABD-826E-9380-60FA545952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2110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F7C72B01-51A4-C11C-FA27-0454394CDD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1298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D22F87CC-F822-03DC-EF4B-0083063F1A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206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C5470D50-DD22-50F7-F50B-7B0C72FABC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51360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95500A0E-F4C5-2133-6D28-D79C5DCD1E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710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5A333B57-A576-E9B4-C0D1-7A19EB853D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7926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5994CC8F-2767-791F-8980-4D4322DB96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1685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69165FCD-1299-A77E-E40E-660AE743EA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B24E2363-B02B-CDC3-2D11-A3D64285EA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81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466AF90-4ABF-823B-38EE-187EBEFCE2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7181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DA4A4482-69F3-8A2F-6AAB-23A139975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136FAC4A-2203-D70A-4445-945E643FC0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31E3CBE3-F24E-4FF8-EFD6-054B206710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4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DEB1582C-CA55-291E-313D-B675047F9D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6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53A35BB9-B703-5BEE-CE3B-5E1B2A02E4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36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C35CD24C-40F6-3A89-0438-691C4CBDE4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787DD1-C43F-6419-79AA-2740C2EB6F6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07486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944B8D05-7E31-1D33-F624-17A31B8C1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5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48AFE79C-ABFA-5A53-6C18-A62C46856F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1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2BBCD99F-9C2D-89AF-7AF5-83D9DBE43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1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CD603C3-F5F8-EA3C-43F3-25AE098184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0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298D50B-92FD-3187-F3D3-46E259880A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0208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D8145453-769C-9F3A-73B2-E33D8F2B9F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7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83C86901-CAC1-20F4-55D7-D15822D825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EC8DA5-8E49-2E89-BEF8-4138411CFEF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28062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F6BE73CE-3490-BCBB-A18A-353BC33030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3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F6B63E9A-844A-55E2-72C0-C4154962E4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12FFD3C5-845F-DD7F-87A5-CB34729242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7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5A02B24A-401A-2612-EA7A-04DAE850E2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1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375B4A21-F12D-FE68-9E8B-1CF879BD7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7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E999F5FE-FDB4-F17A-D93C-619042556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2E819A-9DEC-0018-0A91-AFCE192FD06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8982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27A92B94-588F-0583-4840-A2885E6EB2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6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6D959F33-6DF2-064A-F4FE-2D54B34A72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6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AAA15A2D-06BD-A12B-AE21-BDA2AD4D26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670EAC21-BC0B-156F-73A3-A65C20E98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32250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014ECB66-F75D-567B-8E2D-AA98EDE388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7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C1619C40-0033-F9BC-0E9D-9F4476AB1B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F985628F-60A2-8E56-F784-1AD57B6F28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7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D618B6F1-AF8B-33CC-3070-A9952EC20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1C9E1D-2351-B64F-B539-30981389EF3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16754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DEA4692E-91CA-22C4-D875-7E3D275A1C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8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49FF5135-5AD3-BA8B-E0E8-711FAB826D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546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8F810B50-8ABF-9EA7-AB19-81ACD1F115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975D254-3DB0-9343-B5E0-FD23A8336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0899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DAC32D7F-2AED-E660-E17D-456C77053B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4AEAF2-B2AE-8127-D172-4C0469BE79AF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2548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97A0EFB0-F98C-CA88-285A-BA3782E9B6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40689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23ACCAF3-5AFA-C035-C361-8DD2C602A5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4131E9-BEB8-4242-88D6-6C5C4C71D335}"/>
              </a:ext>
            </a:extLst>
          </p:cNvPr>
          <p:cNvSpPr/>
          <p:nvPr/>
        </p:nvSpPr>
        <p:spPr>
          <a:xfrm>
            <a:off x="893353" y="645943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6_J4_E">
            <a:hlinkClick r:id="" action="ppaction://media"/>
            <a:extLst>
              <a:ext uri="{FF2B5EF4-FFF2-40B4-BE49-F238E27FC236}">
                <a16:creationId xmlns:a16="http://schemas.microsoft.com/office/drawing/2014/main" id="{794121FA-0EFD-D6E0-AF4F-CB8189D7BC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64513" y="741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84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9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6B84E02-7EB1-C7AF-5E6A-4E7AE583B8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9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592DB4D6-BC6C-B3C7-1F5A-DB950C69B7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80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361C7D4-4DAA-0846-ECAA-10200FEDB0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4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37338459-B55B-78F0-EED5-E560593A2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96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70A7035-5F22-6CB2-C5F9-C63D5C792F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0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1888FEA-D3D6-3A3A-E1D0-7E86728515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797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8A52B708-C344-4463-C02C-90A49D0E09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9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8E4EDC4-E260-6493-21EA-27B8921C96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FF27AD-12A2-0D85-7782-B5A23BD599A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83696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D0BE0811-2880-F5AD-8D9A-A72A7C67D5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2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E308C8B6-530A-3C7B-D376-769C0784B9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050993F-276F-E7F2-15D0-6839393116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41C6DF8-D61A-7254-11BD-8686F9EF53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6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A7677539-4D15-4018-858E-24EE52D6F7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3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4C99A437-FCEA-32A0-B5C8-784F24E2FE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2F9CE81-E403-F056-5CF1-E80F12B50D9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09819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6E0B1ED-4A59-6B5B-931D-5804F6F9F9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1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B9AAF712-CD10-B526-DE43-693E478FE6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46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2E73276-1723-4018-C97C-9F504572D6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C611A685-00E1-B98E-8D83-785119DDBFC3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DD5A042E-8D7A-4EA7-F660-163712C6A44A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DD9F8866-FD82-2EED-A643-73E666259B68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97E1F392-9100-C4B9-E23C-5BF718042838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528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2D57A8CF-0DFC-02D3-BB5E-BB10EDAB8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3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5D02A6DD-FA2D-5E06-A426-1516B6CE14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E6F7296F-3890-5D75-9593-DFD497A159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5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232011B-1429-6C1F-E54C-BA2235FC6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559588-92F6-8678-7F76-C5535C6D153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40910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7736CF25-E6E9-9C91-2077-E7E1FA585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84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5F3B466-7323-639A-8AE6-1A51F4FA90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10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B815F72C-6A86-293C-67C2-7F6B26321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6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6D0063B0-3EE0-4015-47D2-7259456023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1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E84C750-C864-FDF0-4888-47E689D8CC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0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8C7DA07-B8BE-96E2-573F-0DD92C3C15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18B567-E87A-9881-1C9E-7751315E9EB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1359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F897CAAD-D044-BE23-2F3C-29DEFAABF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385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BEF335C6-6196-84C4-49C2-922F4104F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806AA297-6FDF-B371-7365-27AEA7198F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033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257122AE-8CB1-ABA6-131F-47FCCCB289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005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19FEB88-A949-7028-3BCC-B427AB8FEC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6_J1_B">
            <a:hlinkClick r:id="" action="ppaction://media"/>
            <a:extLst>
              <a:ext uri="{FF2B5EF4-FFF2-40B4-BE49-F238E27FC236}">
                <a16:creationId xmlns:a16="http://schemas.microsoft.com/office/drawing/2014/main" id="{C991AE58-61A7-A66D-EFE4-60D968A19C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8000" y="917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7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17F6CBA2-40F8-A5B6-9853-9B04BDA93E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830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B8F7284-9BA1-6DC5-ABEB-EAAE258DF2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405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06744B2-52A5-DBA1-D21F-BDC9C52A7A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9907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C2C9F9D-4E74-7FC2-8A5F-8822EBC1AD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073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62E2296-F949-DCDB-C460-24E5FABBEE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679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1100445D-C249-C62F-E5CB-AA6412C394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1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72A687A-3E5D-99CB-02BD-F941BCD15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69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16ED05F4-E682-D803-9610-3AB4762FC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49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240E602-0CBE-3B31-B5E5-142CE909FC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E233E556-F2FC-9AEA-87ED-8CF29EC6C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552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96299C16-F710-6A0C-D234-0EE5BFEDA9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79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59B58A0-7280-A0E6-2EE2-47CD893610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63A130CB-3FDE-6B07-A491-F510C78477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6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2F6F341C-FE3D-A5EC-0013-74C720D09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9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7C87E535-356C-6F67-3800-8E5BFB5809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01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B9192F1-03FA-C198-4B74-5B8FC593C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21AEF6-2140-1AAE-1CC9-70D622F9EA4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19884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40866953-EEC8-4BF8-DDE8-4596E6059A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0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A04466C-F731-0DB5-EEEA-A5954FAE7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63A4AB3-DA1C-6DD3-5A6F-F21A5ADA80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9239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FDCFF675-47CA-FD4B-8D83-E2C3455CF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8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5DBDBC7D-8F21-51F3-54F9-4C9D1654C0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6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924E9BFE-2FAD-C105-F126-9755019FA6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903B9AA-FE79-BF3A-10AD-0C6AA814E6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D6D90D-8E9B-EE0A-BDDC-92775D2D081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48018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625AA17F-310E-9C26-02B3-6130883F1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3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9994EFC-F9B1-8631-BD1D-EC5D2D34C4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8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0CB9D6F9-0A2A-7892-D9E8-D8CA41B377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79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4E211468-83FF-B8AE-3F9C-8D5B18DBDA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09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EE4DC568-84BF-D012-94B6-B432F7663D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947EE00-8B69-740D-031E-14CB832351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485BE5-5266-6C3F-C832-EDAB2FE05F9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47948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CEED0EA-DDDC-1406-AA87-21D713BA1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35979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1A7DFE0F-35F6-E42A-B751-4A6CA02754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5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272034F-8823-1C93-A5A6-52E4BBB36C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4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7A7C448-B393-E376-6FC7-F458716A38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7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DB1D533C-FC75-5A3B-5777-859DC987A5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0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A2A6554-565F-2AE9-9B1A-2BF43632C9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405307B8-F1E1-26A1-1242-D01C18A86C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902D6F-67C6-52AB-FF6C-B91C3B09E68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31137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BD5ADF4A-26A1-6932-C4CB-F1981D36BB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7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C57358E-75E7-3ACA-F85B-A27B0A94E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7619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BB7F3FD-AAA0-5AA0-B6BD-DF579EBC4F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21EA2AE-2AA7-9A33-CFF0-E8D30CD15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4208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3C9EAC5-222B-EF26-7164-4BC0E24C29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A37E64-CFEA-00F8-CCAA-0F789E118874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03066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EC1287E-F15E-3F64-200F-B1BF9521F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6707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3A86839-7CE9-9FD7-4D23-E2E0F73898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1492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6EF7CF0-91BF-E50F-CC43-C25F8E868D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1F7C8C-4C4C-DB1C-EDBF-E08D81484993}"/>
              </a:ext>
            </a:extLst>
          </p:cNvPr>
          <p:cNvSpPr/>
          <p:nvPr/>
        </p:nvSpPr>
        <p:spPr>
          <a:xfrm>
            <a:off x="893353" y="638077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6_J2_E">
            <a:hlinkClick r:id="" action="ppaction://media"/>
            <a:extLst>
              <a:ext uri="{FF2B5EF4-FFF2-40B4-BE49-F238E27FC236}">
                <a16:creationId xmlns:a16="http://schemas.microsoft.com/office/drawing/2014/main" id="{2B6F5920-5433-1062-2E4C-F10224BBAB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18450" y="406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5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7F86FF6F-683C-CCE0-A61C-248DFC6BE2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798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0FED9742-E19E-3E0A-BDAD-D3F36C9BF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2317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46A56BEB-F6BB-58AF-B752-5543E90A49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4923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ECB6FF4A-5DB5-E8B8-7213-3E21AD14F3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4216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37BB3EC7-A369-4CBE-6B5D-F8B629CBC3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1066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7CE1F064-F96E-FC8F-7689-B30A04B76C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9983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6FBFA1D-63D9-2D45-59AE-55643F9B53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456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01BF8F16-16F0-664E-F10F-79E0B021F2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01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2C72E9A-3D86-CFD4-5737-F178BB6097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740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A49F454-601C-2F99-86A7-09B47738C6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A9B79BED-D703-6D1F-9184-57F70D6AA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8459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3B4EEDE5-8B22-3F6F-801A-F273D3689B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BDE3238-2BF3-1449-598C-04AB2BDFAC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94DF8C02-9A2F-2BC2-51EC-43C3D9B835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5473271A-3BD4-9595-32CA-1F5F9FD661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1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EAADFDAF-9489-FC7F-140F-133B8FDFE7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9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884AA00-65B2-514D-7B07-9DA5877848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8CA20D-943D-E7C2-C2BE-A6B8D38CC54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84106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F86E1B86-0C33-5A5F-1A60-16DB136F71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0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4FFE1BB9-4293-376F-BF91-B19C579B2A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1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F03D0FA-694C-791A-1233-7B3FE8296A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2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EF39ECFF-1651-45FD-9B0E-82E34B7BD4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7FB284-B526-4047-8577-68D7130A9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570B82-BE9B-494A-9217-4F666AC705F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44</Words>
  <Application>Microsoft Office PowerPoint</Application>
  <PresentationFormat>Affichage à l'écran (4:3)</PresentationFormat>
  <Paragraphs>22</Paragraphs>
  <Slides>160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160</vt:i4>
      </vt:variant>
    </vt:vector>
  </HeadingPairs>
  <TitlesOfParts>
    <vt:vector size="16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2025-04-21T13:05:19Z</dcterms:created>
  <dcterms:modified xsi:type="dcterms:W3CDTF">2025-05-15T11:17:31Z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