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  <p:sldId id="318" r:id="rId66"/>
    <p:sldId id="319" r:id="rId67"/>
    <p:sldId id="320" r:id="rId68"/>
    <p:sldId id="321" r:id="rId69"/>
    <p:sldId id="322" r:id="rId70"/>
    <p:sldId id="323" r:id="rId71"/>
    <p:sldId id="324" r:id="rId72"/>
    <p:sldId id="325" r:id="rId73"/>
    <p:sldId id="326" r:id="rId74"/>
    <p:sldId id="327" r:id="rId75"/>
    <p:sldId id="328" r:id="rId76"/>
    <p:sldId id="329" r:id="rId77"/>
    <p:sldId id="330" r:id="rId78"/>
    <p:sldId id="331" r:id="rId79"/>
    <p:sldId id="332" r:id="rId80"/>
    <p:sldId id="333" r:id="rId81"/>
    <p:sldId id="334" r:id="rId82"/>
    <p:sldId id="335" r:id="rId83"/>
    <p:sldId id="336" r:id="rId84"/>
    <p:sldId id="337" r:id="rId85"/>
    <p:sldId id="338" r:id="rId86"/>
    <p:sldId id="339" r:id="rId87"/>
    <p:sldId id="340" r:id="rId88"/>
    <p:sldId id="341" r:id="rId89"/>
    <p:sldId id="342" r:id="rId90"/>
    <p:sldId id="343" r:id="rId91"/>
    <p:sldId id="344" r:id="rId92"/>
    <p:sldId id="345" r:id="rId93"/>
    <p:sldId id="346" r:id="rId94"/>
    <p:sldId id="347" r:id="rId95"/>
    <p:sldId id="348" r:id="rId96"/>
    <p:sldId id="349" r:id="rId97"/>
    <p:sldId id="350" r:id="rId98"/>
    <p:sldId id="351" r:id="rId99"/>
    <p:sldId id="352" r:id="rId100"/>
    <p:sldId id="353" r:id="rId101"/>
    <p:sldId id="354" r:id="rId102"/>
    <p:sldId id="355" r:id="rId103"/>
    <p:sldId id="356" r:id="rId104"/>
    <p:sldId id="357" r:id="rId105"/>
    <p:sldId id="358" r:id="rId106"/>
    <p:sldId id="359" r:id="rId107"/>
    <p:sldId id="360" r:id="rId108"/>
    <p:sldId id="361" r:id="rId109"/>
    <p:sldId id="362" r:id="rId110"/>
    <p:sldId id="363" r:id="rId111"/>
    <p:sldId id="364" r:id="rId112"/>
    <p:sldId id="365" r:id="rId113"/>
    <p:sldId id="366" r:id="rId114"/>
    <p:sldId id="367" r:id="rId115"/>
    <p:sldId id="368" r:id="rId116"/>
    <p:sldId id="369" r:id="rId117"/>
    <p:sldId id="370" r:id="rId118"/>
    <p:sldId id="371" r:id="rId119"/>
    <p:sldId id="372" r:id="rId120"/>
    <p:sldId id="373" r:id="rId121"/>
    <p:sldId id="374" r:id="rId122"/>
    <p:sldId id="375" r:id="rId123"/>
    <p:sldId id="376" r:id="rId124"/>
    <p:sldId id="377" r:id="rId125"/>
    <p:sldId id="378" r:id="rId126"/>
    <p:sldId id="379" r:id="rId127"/>
    <p:sldId id="380" r:id="rId128"/>
    <p:sldId id="381" r:id="rId129"/>
    <p:sldId id="382" r:id="rId130"/>
    <p:sldId id="383" r:id="rId131"/>
    <p:sldId id="384" r:id="rId132"/>
    <p:sldId id="385" r:id="rId133"/>
    <p:sldId id="386" r:id="rId134"/>
    <p:sldId id="387" r:id="rId135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EB60C1F-800D-4A5B-9FA6-B216958F4AF0}" v="3" dt="2025-05-15T11:18:39.42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17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3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63" Type="http://schemas.openxmlformats.org/officeDocument/2006/relationships/slide" Target="slides/slide59.xml"/><Relationship Id="rId84" Type="http://schemas.openxmlformats.org/officeDocument/2006/relationships/slide" Target="slides/slide80.xml"/><Relationship Id="rId138" Type="http://schemas.openxmlformats.org/officeDocument/2006/relationships/theme" Target="theme/theme1.xml"/><Relationship Id="rId107" Type="http://schemas.openxmlformats.org/officeDocument/2006/relationships/slide" Target="slides/slide103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102" Type="http://schemas.openxmlformats.org/officeDocument/2006/relationships/slide" Target="slides/slide98.xml"/><Relationship Id="rId123" Type="http://schemas.openxmlformats.org/officeDocument/2006/relationships/slide" Target="slides/slide119.xml"/><Relationship Id="rId128" Type="http://schemas.openxmlformats.org/officeDocument/2006/relationships/slide" Target="slides/slide124.xml"/><Relationship Id="rId5" Type="http://schemas.openxmlformats.org/officeDocument/2006/relationships/slide" Target="slides/slide1.xml"/><Relationship Id="rId90" Type="http://schemas.openxmlformats.org/officeDocument/2006/relationships/slide" Target="slides/slide86.xml"/><Relationship Id="rId95" Type="http://schemas.openxmlformats.org/officeDocument/2006/relationships/slide" Target="slides/slide91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113" Type="http://schemas.openxmlformats.org/officeDocument/2006/relationships/slide" Target="slides/slide109.xml"/><Relationship Id="rId118" Type="http://schemas.openxmlformats.org/officeDocument/2006/relationships/slide" Target="slides/slide114.xml"/><Relationship Id="rId134" Type="http://schemas.openxmlformats.org/officeDocument/2006/relationships/slide" Target="slides/slide130.xml"/><Relationship Id="rId139" Type="http://schemas.openxmlformats.org/officeDocument/2006/relationships/tableStyles" Target="tableStyles.xml"/><Relationship Id="rId80" Type="http://schemas.openxmlformats.org/officeDocument/2006/relationships/slide" Target="slides/slide76.xml"/><Relationship Id="rId85" Type="http://schemas.openxmlformats.org/officeDocument/2006/relationships/slide" Target="slides/slide81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59" Type="http://schemas.openxmlformats.org/officeDocument/2006/relationships/slide" Target="slides/slide55.xml"/><Relationship Id="rId103" Type="http://schemas.openxmlformats.org/officeDocument/2006/relationships/slide" Target="slides/slide99.xml"/><Relationship Id="rId108" Type="http://schemas.openxmlformats.org/officeDocument/2006/relationships/slide" Target="slides/slide104.xml"/><Relationship Id="rId124" Type="http://schemas.openxmlformats.org/officeDocument/2006/relationships/slide" Target="slides/slide120.xml"/><Relationship Id="rId129" Type="http://schemas.openxmlformats.org/officeDocument/2006/relationships/slide" Target="slides/slide125.xml"/><Relationship Id="rId54" Type="http://schemas.openxmlformats.org/officeDocument/2006/relationships/slide" Target="slides/slide50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91" Type="http://schemas.openxmlformats.org/officeDocument/2006/relationships/slide" Target="slides/slide87.xml"/><Relationship Id="rId96" Type="http://schemas.openxmlformats.org/officeDocument/2006/relationships/slide" Target="slides/slide92.xml"/><Relationship Id="rId14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49" Type="http://schemas.openxmlformats.org/officeDocument/2006/relationships/slide" Target="slides/slide45.xml"/><Relationship Id="rId114" Type="http://schemas.openxmlformats.org/officeDocument/2006/relationships/slide" Target="slides/slide110.xml"/><Relationship Id="rId119" Type="http://schemas.openxmlformats.org/officeDocument/2006/relationships/slide" Target="slides/slide115.xml"/><Relationship Id="rId44" Type="http://schemas.openxmlformats.org/officeDocument/2006/relationships/slide" Target="slides/slide40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81" Type="http://schemas.openxmlformats.org/officeDocument/2006/relationships/slide" Target="slides/slide77.xml"/><Relationship Id="rId86" Type="http://schemas.openxmlformats.org/officeDocument/2006/relationships/slide" Target="slides/slide82.xml"/><Relationship Id="rId130" Type="http://schemas.openxmlformats.org/officeDocument/2006/relationships/slide" Target="slides/slide126.xml"/><Relationship Id="rId135" Type="http://schemas.openxmlformats.org/officeDocument/2006/relationships/slide" Target="slides/slide131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109" Type="http://schemas.openxmlformats.org/officeDocument/2006/relationships/slide" Target="slides/slide10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97" Type="http://schemas.openxmlformats.org/officeDocument/2006/relationships/slide" Target="slides/slide93.xml"/><Relationship Id="rId104" Type="http://schemas.openxmlformats.org/officeDocument/2006/relationships/slide" Target="slides/slide100.xml"/><Relationship Id="rId120" Type="http://schemas.openxmlformats.org/officeDocument/2006/relationships/slide" Target="slides/slide116.xml"/><Relationship Id="rId125" Type="http://schemas.openxmlformats.org/officeDocument/2006/relationships/slide" Target="slides/slide121.xml"/><Relationship Id="rId141" Type="http://schemas.microsoft.com/office/2015/10/relationships/revisionInfo" Target="revisionInfo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slide" Target="slides/slide88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slide" Target="slides/slide83.xml"/><Relationship Id="rId110" Type="http://schemas.openxmlformats.org/officeDocument/2006/relationships/slide" Target="slides/slide106.xml"/><Relationship Id="rId115" Type="http://schemas.openxmlformats.org/officeDocument/2006/relationships/slide" Target="slides/slide111.xml"/><Relationship Id="rId131" Type="http://schemas.openxmlformats.org/officeDocument/2006/relationships/slide" Target="slides/slide127.xml"/><Relationship Id="rId136" Type="http://schemas.openxmlformats.org/officeDocument/2006/relationships/presProps" Target="presProps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56" Type="http://schemas.openxmlformats.org/officeDocument/2006/relationships/slide" Target="slides/slide52.xml"/><Relationship Id="rId77" Type="http://schemas.openxmlformats.org/officeDocument/2006/relationships/slide" Target="slides/slide73.xml"/><Relationship Id="rId100" Type="http://schemas.openxmlformats.org/officeDocument/2006/relationships/slide" Target="slides/slide96.xml"/><Relationship Id="rId105" Type="http://schemas.openxmlformats.org/officeDocument/2006/relationships/slide" Target="slides/slide101.xml"/><Relationship Id="rId126" Type="http://schemas.openxmlformats.org/officeDocument/2006/relationships/slide" Target="slides/slide122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93" Type="http://schemas.openxmlformats.org/officeDocument/2006/relationships/slide" Target="slides/slide89.xml"/><Relationship Id="rId98" Type="http://schemas.openxmlformats.org/officeDocument/2006/relationships/slide" Target="slides/slide94.xml"/><Relationship Id="rId121" Type="http://schemas.openxmlformats.org/officeDocument/2006/relationships/slide" Target="slides/slide117.xml"/><Relationship Id="rId3" Type="http://schemas.openxmlformats.org/officeDocument/2006/relationships/customXml" Target="../customXml/item3.xml"/><Relationship Id="rId25" Type="http://schemas.openxmlformats.org/officeDocument/2006/relationships/slide" Target="slides/slide21.xml"/><Relationship Id="rId46" Type="http://schemas.openxmlformats.org/officeDocument/2006/relationships/slide" Target="slides/slide42.xml"/><Relationship Id="rId67" Type="http://schemas.openxmlformats.org/officeDocument/2006/relationships/slide" Target="slides/slide63.xml"/><Relationship Id="rId116" Type="http://schemas.openxmlformats.org/officeDocument/2006/relationships/slide" Target="slides/slide112.xml"/><Relationship Id="rId137" Type="http://schemas.openxmlformats.org/officeDocument/2006/relationships/viewProps" Target="viewProp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62" Type="http://schemas.openxmlformats.org/officeDocument/2006/relationships/slide" Target="slides/slide58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111" Type="http://schemas.openxmlformats.org/officeDocument/2006/relationships/slide" Target="slides/slide107.xml"/><Relationship Id="rId132" Type="http://schemas.openxmlformats.org/officeDocument/2006/relationships/slide" Target="slides/slide128.xml"/><Relationship Id="rId15" Type="http://schemas.openxmlformats.org/officeDocument/2006/relationships/slide" Target="slides/slide11.xml"/><Relationship Id="rId36" Type="http://schemas.openxmlformats.org/officeDocument/2006/relationships/slide" Target="slides/slide32.xml"/><Relationship Id="rId57" Type="http://schemas.openxmlformats.org/officeDocument/2006/relationships/slide" Target="slides/slide53.xml"/><Relationship Id="rId106" Type="http://schemas.openxmlformats.org/officeDocument/2006/relationships/slide" Target="slides/slide102.xml"/><Relationship Id="rId127" Type="http://schemas.openxmlformats.org/officeDocument/2006/relationships/slide" Target="slides/slide12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52" Type="http://schemas.openxmlformats.org/officeDocument/2006/relationships/slide" Target="slides/slide48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94" Type="http://schemas.openxmlformats.org/officeDocument/2006/relationships/slide" Target="slides/slide90.xml"/><Relationship Id="rId99" Type="http://schemas.openxmlformats.org/officeDocument/2006/relationships/slide" Target="slides/slide95.xml"/><Relationship Id="rId101" Type="http://schemas.openxmlformats.org/officeDocument/2006/relationships/slide" Target="slides/slide97.xml"/><Relationship Id="rId122" Type="http://schemas.openxmlformats.org/officeDocument/2006/relationships/slide" Target="slides/slide118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26" Type="http://schemas.openxmlformats.org/officeDocument/2006/relationships/slide" Target="slides/slide22.xml"/><Relationship Id="rId47" Type="http://schemas.openxmlformats.org/officeDocument/2006/relationships/slide" Target="slides/slide43.xml"/><Relationship Id="rId68" Type="http://schemas.openxmlformats.org/officeDocument/2006/relationships/slide" Target="slides/slide64.xml"/><Relationship Id="rId89" Type="http://schemas.openxmlformats.org/officeDocument/2006/relationships/slide" Target="slides/slide85.xml"/><Relationship Id="rId112" Type="http://schemas.openxmlformats.org/officeDocument/2006/relationships/slide" Target="slides/slide108.xml"/><Relationship Id="rId133" Type="http://schemas.openxmlformats.org/officeDocument/2006/relationships/slide" Target="slides/slide129.xml"/><Relationship Id="rId16" Type="http://schemas.openxmlformats.org/officeDocument/2006/relationships/slide" Target="slides/slide1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EMAIRE LOUHANNE" userId="5627a5b1-9bbd-46af-b0ba-a244e1458bcb" providerId="ADAL" clId="{2EB60C1F-800D-4A5B-9FA6-B216958F4AF0}"/>
    <pc:docChg chg="modSld">
      <pc:chgData name="LEMAIRE LOUHANNE" userId="5627a5b1-9bbd-46af-b0ba-a244e1458bcb" providerId="ADAL" clId="{2EB60C1F-800D-4A5B-9FA6-B216958F4AF0}" dt="2025-05-15T11:18:39.428" v="2"/>
      <pc:docMkLst>
        <pc:docMk/>
      </pc:docMkLst>
      <pc:sldChg chg="modSp">
        <pc:chgData name="LEMAIRE LOUHANNE" userId="5627a5b1-9bbd-46af-b0ba-a244e1458bcb" providerId="ADAL" clId="{2EB60C1F-800D-4A5B-9FA6-B216958F4AF0}" dt="2025-05-15T11:18:12.867" v="0"/>
        <pc:sldMkLst>
          <pc:docMk/>
          <pc:sldMk cId="441114" sldId="329"/>
        </pc:sldMkLst>
        <pc:picChg chg="mod">
          <ac:chgData name="LEMAIRE LOUHANNE" userId="5627a5b1-9bbd-46af-b0ba-a244e1458bcb" providerId="ADAL" clId="{2EB60C1F-800D-4A5B-9FA6-B216958F4AF0}" dt="2025-05-15T11:18:12.867" v="0"/>
          <ac:picMkLst>
            <pc:docMk/>
            <pc:sldMk cId="441114" sldId="329"/>
            <ac:picMk id="2" creationId="{A1F547FA-F134-9EA0-9DB3-7741777D29FB}"/>
          </ac:picMkLst>
        </pc:picChg>
      </pc:sldChg>
      <pc:sldChg chg="modSp">
        <pc:chgData name="LEMAIRE LOUHANNE" userId="5627a5b1-9bbd-46af-b0ba-a244e1458bcb" providerId="ADAL" clId="{2EB60C1F-800D-4A5B-9FA6-B216958F4AF0}" dt="2025-05-15T11:18:26.300" v="1"/>
        <pc:sldMkLst>
          <pc:docMk/>
          <pc:sldMk cId="2930629384" sldId="356"/>
        </pc:sldMkLst>
        <pc:picChg chg="mod">
          <ac:chgData name="LEMAIRE LOUHANNE" userId="5627a5b1-9bbd-46af-b0ba-a244e1458bcb" providerId="ADAL" clId="{2EB60C1F-800D-4A5B-9FA6-B216958F4AF0}" dt="2025-05-15T11:18:26.300" v="1"/>
          <ac:picMkLst>
            <pc:docMk/>
            <pc:sldMk cId="2930629384" sldId="356"/>
            <ac:picMk id="2" creationId="{8D5CA28E-4CBB-1A17-2BCF-1A8D8E845962}"/>
          </ac:picMkLst>
        </pc:picChg>
      </pc:sldChg>
      <pc:sldChg chg="modSp">
        <pc:chgData name="LEMAIRE LOUHANNE" userId="5627a5b1-9bbd-46af-b0ba-a244e1458bcb" providerId="ADAL" clId="{2EB60C1F-800D-4A5B-9FA6-B216958F4AF0}" dt="2025-05-15T11:18:39.428" v="2"/>
        <pc:sldMkLst>
          <pc:docMk/>
          <pc:sldMk cId="1956308981" sldId="383"/>
        </pc:sldMkLst>
        <pc:picChg chg="mod">
          <ac:chgData name="LEMAIRE LOUHANNE" userId="5627a5b1-9bbd-46af-b0ba-a244e1458bcb" providerId="ADAL" clId="{2EB60C1F-800D-4A5B-9FA6-B216958F4AF0}" dt="2025-05-15T11:18:39.428" v="2"/>
          <ac:picMkLst>
            <pc:docMk/>
            <pc:sldMk cId="1956308981" sldId="383"/>
            <ac:picMk id="2" creationId="{D80AE7EB-670B-29D5-1537-51CC87E97BAB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14D13-EE83-4267-9553-18293F6CD549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EBA4F0-FE85-4DC0-83BD-7090CE6C0F1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86349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14D13-EE83-4267-9553-18293F6CD549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EBA4F0-FE85-4DC0-83BD-7090CE6C0F1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365816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14D13-EE83-4267-9553-18293F6CD549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EBA4F0-FE85-4DC0-83BD-7090CE6C0F1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489902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14D13-EE83-4267-9553-18293F6CD549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EBA4F0-FE85-4DC0-83BD-7090CE6C0F1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333368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14D13-EE83-4267-9553-18293F6CD549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EBA4F0-FE85-4DC0-83BD-7090CE6C0F1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740979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14D13-EE83-4267-9553-18293F6CD549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EBA4F0-FE85-4DC0-83BD-7090CE6C0F1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974806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14D13-EE83-4267-9553-18293F6CD549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EBA4F0-FE85-4DC0-83BD-7090CE6C0F1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519873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14D13-EE83-4267-9553-18293F6CD549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EBA4F0-FE85-4DC0-83BD-7090CE6C0F1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731248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14D13-EE83-4267-9553-18293F6CD549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EBA4F0-FE85-4DC0-83BD-7090CE6C0F1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92443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14D13-EE83-4267-9553-18293F6CD549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EBA4F0-FE85-4DC0-83BD-7090CE6C0F1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659502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14D13-EE83-4267-9553-18293F6CD549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EBA4F0-FE85-4DC0-83BD-7090CE6C0F1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994141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4B14D13-EE83-4267-9553-18293F6CD549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9EBA4F0-FE85-4DC0-83BD-7090CE6C0F1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931875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17/Diaporama_CE2-Semaine%2017-vid&#233;oJ3.mp4" TargetMode="External"/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7.png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51.png"/><Relationship Id="rId4" Type="http://schemas.openxmlformats.org/officeDocument/2006/relationships/image" Target="../media/image65.JPG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7.x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17/Diaporama_CE2-Semaine%2017-vid&#233;oJ4.mp4" TargetMode="External"/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7.png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7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51.png"/><Relationship Id="rId4" Type="http://schemas.openxmlformats.org/officeDocument/2006/relationships/image" Target="../media/image71.JPG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openxmlformats.org/officeDocument/2006/relationships/slide" Target="slide106.xml"/><Relationship Id="rId5" Type="http://schemas.openxmlformats.org/officeDocument/2006/relationships/slide" Target="slide79.xml"/><Relationship Id="rId4" Type="http://schemas.openxmlformats.org/officeDocument/2006/relationships/slide" Target="slide5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51.png"/><Relationship Id="rId4" Type="http://schemas.openxmlformats.org/officeDocument/2006/relationships/image" Target="../media/image50.JP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17/Diaporama_CE2-Semaine%2017-vid&#233;oJ2.mp4" TargetMode="External"/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7.png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51.png"/><Relationship Id="rId4" Type="http://schemas.openxmlformats.org/officeDocument/2006/relationships/image" Target="../media/image60.JPG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">
            <a:extLst>
              <a:ext uri="{FF2B5EF4-FFF2-40B4-BE49-F238E27FC236}">
                <a16:creationId xmlns:a16="http://schemas.microsoft.com/office/drawing/2014/main" id="{B8C58542-A970-D365-342B-1124C20B9C8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5950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">
            <a:extLst>
              <a:ext uri="{FF2B5EF4-FFF2-40B4-BE49-F238E27FC236}">
                <a16:creationId xmlns:a16="http://schemas.microsoft.com/office/drawing/2014/main" id="{F3CE0377-5575-6783-95AA-2114758032F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262446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0">
            <a:extLst>
              <a:ext uri="{FF2B5EF4-FFF2-40B4-BE49-F238E27FC236}">
                <a16:creationId xmlns:a16="http://schemas.microsoft.com/office/drawing/2014/main" id="{33C79018-6440-FA4E-DD9D-497DB70E0B2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 descr="Une image contenant texte, Police, Graphique, logo&#10;&#10;Le contenu généré par l’IA peut être incorrect.">
            <a:hlinkClick r:id="rId3"/>
            <a:extLst>
              <a:ext uri="{FF2B5EF4-FFF2-40B4-BE49-F238E27FC236}">
                <a16:creationId xmlns:a16="http://schemas.microsoft.com/office/drawing/2014/main" id="{8D5CA28E-4CBB-1A17-2BCF-1A8D8E84596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0629384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1">
            <a:extLst>
              <a:ext uri="{FF2B5EF4-FFF2-40B4-BE49-F238E27FC236}">
                <a16:creationId xmlns:a16="http://schemas.microsoft.com/office/drawing/2014/main" id="{52D8051C-C546-86FC-B376-CA9B5A57F95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A1B968F-86E3-CDC5-A64F-91DECFD009F8}"/>
              </a:ext>
            </a:extLst>
          </p:cNvPr>
          <p:cNvSpPr/>
          <p:nvPr/>
        </p:nvSpPr>
        <p:spPr>
          <a:xfrm>
            <a:off x="2764356" y="379830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325923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2">
            <a:extLst>
              <a:ext uri="{FF2B5EF4-FFF2-40B4-BE49-F238E27FC236}">
                <a16:creationId xmlns:a16="http://schemas.microsoft.com/office/drawing/2014/main" id="{2F118DA9-745D-A0E5-3F53-BBF9EF6DC17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4280764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3">
            <a:extLst>
              <a:ext uri="{FF2B5EF4-FFF2-40B4-BE49-F238E27FC236}">
                <a16:creationId xmlns:a16="http://schemas.microsoft.com/office/drawing/2014/main" id="{5D8DBB46-2645-3A7A-52FD-C1858F0912D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DF2AD19-7AD6-1571-902B-0800C3134B08}"/>
              </a:ext>
            </a:extLst>
          </p:cNvPr>
          <p:cNvSpPr/>
          <p:nvPr/>
        </p:nvSpPr>
        <p:spPr>
          <a:xfrm>
            <a:off x="893353" y="631194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40 secondes</a:t>
            </a:r>
          </a:p>
        </p:txBody>
      </p:sp>
      <p:pic>
        <p:nvPicPr>
          <p:cNvPr id="2" name="S17_J3_B">
            <a:hlinkClick r:id="" action="ppaction://media"/>
            <a:extLst>
              <a:ext uri="{FF2B5EF4-FFF2-40B4-BE49-F238E27FC236}">
                <a16:creationId xmlns:a16="http://schemas.microsoft.com/office/drawing/2014/main" id="{4142E942-7CA8-F8B8-22B2-B869C1F69C1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770813" y="75088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0536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3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457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4">
            <a:extLst>
              <a:ext uri="{FF2B5EF4-FFF2-40B4-BE49-F238E27FC236}">
                <a16:creationId xmlns:a16="http://schemas.microsoft.com/office/drawing/2014/main" id="{7B10AA1A-12CE-5451-B45B-D6E402A0710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1432951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5">
            <a:extLst>
              <a:ext uri="{FF2B5EF4-FFF2-40B4-BE49-F238E27FC236}">
                <a16:creationId xmlns:a16="http://schemas.microsoft.com/office/drawing/2014/main" id="{2A0367AF-3CBF-1B34-F254-12850573564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0461014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6">
            <a:extLst>
              <a:ext uri="{FF2B5EF4-FFF2-40B4-BE49-F238E27FC236}">
                <a16:creationId xmlns:a16="http://schemas.microsoft.com/office/drawing/2014/main" id="{0AFAD6A6-B004-3B4A-8EAC-E04DFEB2AD1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3456352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7">
            <a:extLst>
              <a:ext uri="{FF2B5EF4-FFF2-40B4-BE49-F238E27FC236}">
                <a16:creationId xmlns:a16="http://schemas.microsoft.com/office/drawing/2014/main" id="{54EFA3F4-CA0C-B084-BD47-ABC75C4A6D6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9040079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8">
            <a:extLst>
              <a:ext uri="{FF2B5EF4-FFF2-40B4-BE49-F238E27FC236}">
                <a16:creationId xmlns:a16="http://schemas.microsoft.com/office/drawing/2014/main" id="{93DEFEA5-9A93-F8D8-A42D-3575F25CF92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461208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9">
            <a:extLst>
              <a:ext uri="{FF2B5EF4-FFF2-40B4-BE49-F238E27FC236}">
                <a16:creationId xmlns:a16="http://schemas.microsoft.com/office/drawing/2014/main" id="{500D4A28-8554-A62F-6BB6-EBFB2C746A2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2127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">
            <a:extLst>
              <a:ext uri="{FF2B5EF4-FFF2-40B4-BE49-F238E27FC236}">
                <a16:creationId xmlns:a16="http://schemas.microsoft.com/office/drawing/2014/main" id="{0E7F704D-2CC9-41EB-BACE-782BC9C8801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6708768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0">
            <a:extLst>
              <a:ext uri="{FF2B5EF4-FFF2-40B4-BE49-F238E27FC236}">
                <a16:creationId xmlns:a16="http://schemas.microsoft.com/office/drawing/2014/main" id="{E1436E29-7593-2C0C-A797-FD6746CEC30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0747702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1">
            <a:extLst>
              <a:ext uri="{FF2B5EF4-FFF2-40B4-BE49-F238E27FC236}">
                <a16:creationId xmlns:a16="http://schemas.microsoft.com/office/drawing/2014/main" id="{22A28722-B28D-390F-9A4C-E9297264103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4268077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2">
            <a:extLst>
              <a:ext uri="{FF2B5EF4-FFF2-40B4-BE49-F238E27FC236}">
                <a16:creationId xmlns:a16="http://schemas.microsoft.com/office/drawing/2014/main" id="{81456071-C09D-1C61-5C46-5DCD7689330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3182795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3">
            <a:extLst>
              <a:ext uri="{FF2B5EF4-FFF2-40B4-BE49-F238E27FC236}">
                <a16:creationId xmlns:a16="http://schemas.microsoft.com/office/drawing/2014/main" id="{E0BDA3B5-1579-FF13-9E4D-C1FD6CD0DBA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820329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4">
            <a:extLst>
              <a:ext uri="{FF2B5EF4-FFF2-40B4-BE49-F238E27FC236}">
                <a16:creationId xmlns:a16="http://schemas.microsoft.com/office/drawing/2014/main" id="{096594D3-F728-BFD9-DE15-6FB954CF05E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2995328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5">
            <a:extLst>
              <a:ext uri="{FF2B5EF4-FFF2-40B4-BE49-F238E27FC236}">
                <a16:creationId xmlns:a16="http://schemas.microsoft.com/office/drawing/2014/main" id="{956A9ABD-BEC5-5C30-4CD6-E2237456615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6856042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6">
            <a:extLst>
              <a:ext uri="{FF2B5EF4-FFF2-40B4-BE49-F238E27FC236}">
                <a16:creationId xmlns:a16="http://schemas.microsoft.com/office/drawing/2014/main" id="{3BB645F4-5CE6-C993-85BA-EB9B18DA1A7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988918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7">
            <a:extLst>
              <a:ext uri="{FF2B5EF4-FFF2-40B4-BE49-F238E27FC236}">
                <a16:creationId xmlns:a16="http://schemas.microsoft.com/office/drawing/2014/main" id="{F3DEBB4E-6D0D-A7EA-8992-200E2B33733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9497447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8">
            <a:extLst>
              <a:ext uri="{FF2B5EF4-FFF2-40B4-BE49-F238E27FC236}">
                <a16:creationId xmlns:a16="http://schemas.microsoft.com/office/drawing/2014/main" id="{CD9F498C-CFD7-92BD-E0CE-DDF325425D4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2293294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9">
            <a:extLst>
              <a:ext uri="{FF2B5EF4-FFF2-40B4-BE49-F238E27FC236}">
                <a16:creationId xmlns:a16="http://schemas.microsoft.com/office/drawing/2014/main" id="{FC7B6F8A-5157-6107-0B8D-37F50F706B8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63556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">
            <a:extLst>
              <a:ext uri="{FF2B5EF4-FFF2-40B4-BE49-F238E27FC236}">
                <a16:creationId xmlns:a16="http://schemas.microsoft.com/office/drawing/2014/main" id="{A1B554D7-89D9-1B18-410D-5EC528A77E4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0039536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0">
            <a:extLst>
              <a:ext uri="{FF2B5EF4-FFF2-40B4-BE49-F238E27FC236}">
                <a16:creationId xmlns:a16="http://schemas.microsoft.com/office/drawing/2014/main" id="{53B60099-181F-0B82-49F8-1F1B0689C10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5238416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1">
            <a:extLst>
              <a:ext uri="{FF2B5EF4-FFF2-40B4-BE49-F238E27FC236}">
                <a16:creationId xmlns:a16="http://schemas.microsoft.com/office/drawing/2014/main" id="{315C0F12-88ED-E4E6-857F-D476CC4C82D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1103098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2">
            <a:extLst>
              <a:ext uri="{FF2B5EF4-FFF2-40B4-BE49-F238E27FC236}">
                <a16:creationId xmlns:a16="http://schemas.microsoft.com/office/drawing/2014/main" id="{373DA03A-8138-7208-DE60-3F00E9696A0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0834270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3">
            <a:extLst>
              <a:ext uri="{FF2B5EF4-FFF2-40B4-BE49-F238E27FC236}">
                <a16:creationId xmlns:a16="http://schemas.microsoft.com/office/drawing/2014/main" id="{3EB99F57-0C9D-D267-A9C3-F64D58E2BC8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4535005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4">
            <a:extLst>
              <a:ext uri="{FF2B5EF4-FFF2-40B4-BE49-F238E27FC236}">
                <a16:creationId xmlns:a16="http://schemas.microsoft.com/office/drawing/2014/main" id="{70DEA8F8-2B8E-005A-79AD-1CAD972D101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2975539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5">
            <a:extLst>
              <a:ext uri="{FF2B5EF4-FFF2-40B4-BE49-F238E27FC236}">
                <a16:creationId xmlns:a16="http://schemas.microsoft.com/office/drawing/2014/main" id="{1D63C28B-C97A-ECED-7FC8-82D3DBE14B5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8337476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6">
            <a:extLst>
              <a:ext uri="{FF2B5EF4-FFF2-40B4-BE49-F238E27FC236}">
                <a16:creationId xmlns:a16="http://schemas.microsoft.com/office/drawing/2014/main" id="{EE4BECDD-4405-1CFB-57AD-5A72678BA20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0332078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7">
            <a:extLst>
              <a:ext uri="{FF2B5EF4-FFF2-40B4-BE49-F238E27FC236}">
                <a16:creationId xmlns:a16="http://schemas.microsoft.com/office/drawing/2014/main" id="{0AE184FB-F662-1A40-4705-FAD26814763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 descr="Une image contenant texte, Police, Graphique, logo&#10;&#10;Le contenu généré par l’IA peut être incorrect.">
            <a:hlinkClick r:id="rId3"/>
            <a:extLst>
              <a:ext uri="{FF2B5EF4-FFF2-40B4-BE49-F238E27FC236}">
                <a16:creationId xmlns:a16="http://schemas.microsoft.com/office/drawing/2014/main" id="{D80AE7EB-670B-29D5-1537-51CC87E97BA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6308981"/>
      </p:ext>
    </p:extLst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8">
            <a:extLst>
              <a:ext uri="{FF2B5EF4-FFF2-40B4-BE49-F238E27FC236}">
                <a16:creationId xmlns:a16="http://schemas.microsoft.com/office/drawing/2014/main" id="{3567D7A4-BE57-C6F9-B980-8FCE8DFC5FC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6618BDC-9056-90DA-17E7-878423593692}"/>
              </a:ext>
            </a:extLst>
          </p:cNvPr>
          <p:cNvSpPr/>
          <p:nvPr/>
        </p:nvSpPr>
        <p:spPr>
          <a:xfrm>
            <a:off x="2764356" y="379830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2247862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9">
            <a:extLst>
              <a:ext uri="{FF2B5EF4-FFF2-40B4-BE49-F238E27FC236}">
                <a16:creationId xmlns:a16="http://schemas.microsoft.com/office/drawing/2014/main" id="{C9AE41CE-26F6-3A00-CCCC-7E334D37BBF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56351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">
            <a:extLst>
              <a:ext uri="{FF2B5EF4-FFF2-40B4-BE49-F238E27FC236}">
                <a16:creationId xmlns:a16="http://schemas.microsoft.com/office/drawing/2014/main" id="{2262F875-2086-8A58-CB04-E6786F023F3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526932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0">
            <a:extLst>
              <a:ext uri="{FF2B5EF4-FFF2-40B4-BE49-F238E27FC236}">
                <a16:creationId xmlns:a16="http://schemas.microsoft.com/office/drawing/2014/main" id="{7CF05E24-08BE-335F-9756-31FF7A590AD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FA51CA8-B086-DC94-1D70-963D8BB62F2B}"/>
              </a:ext>
            </a:extLst>
          </p:cNvPr>
          <p:cNvSpPr/>
          <p:nvPr/>
        </p:nvSpPr>
        <p:spPr>
          <a:xfrm>
            <a:off x="893353" y="631194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40 secondes</a:t>
            </a:r>
          </a:p>
        </p:txBody>
      </p:sp>
      <p:pic>
        <p:nvPicPr>
          <p:cNvPr id="2" name="S17_J4_E">
            <a:hlinkClick r:id="" action="ppaction://media"/>
            <a:extLst>
              <a:ext uri="{FF2B5EF4-FFF2-40B4-BE49-F238E27FC236}">
                <a16:creationId xmlns:a16="http://schemas.microsoft.com/office/drawing/2014/main" id="{0A120E6D-9106-9D09-CF6B-4E39718CBD6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623175" y="9874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0318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3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3045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1">
            <a:extLst>
              <a:ext uri="{FF2B5EF4-FFF2-40B4-BE49-F238E27FC236}">
                <a16:creationId xmlns:a16="http://schemas.microsoft.com/office/drawing/2014/main" id="{7E4B0568-6648-EB33-D269-FF5A6E9FC40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31919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">
            <a:extLst>
              <a:ext uri="{FF2B5EF4-FFF2-40B4-BE49-F238E27FC236}">
                <a16:creationId xmlns:a16="http://schemas.microsoft.com/office/drawing/2014/main" id="{9EC08747-D4F5-FC05-9AD4-992A1A4F7D0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40703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">
            <a:extLst>
              <a:ext uri="{FF2B5EF4-FFF2-40B4-BE49-F238E27FC236}">
                <a16:creationId xmlns:a16="http://schemas.microsoft.com/office/drawing/2014/main" id="{63999F35-243D-C022-B44F-44D3B13BA74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57805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">
            <a:extLst>
              <a:ext uri="{FF2B5EF4-FFF2-40B4-BE49-F238E27FC236}">
                <a16:creationId xmlns:a16="http://schemas.microsoft.com/office/drawing/2014/main" id="{A177E263-6994-2102-1A0A-F0F6E0563FA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30482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">
            <a:extLst>
              <a:ext uri="{FF2B5EF4-FFF2-40B4-BE49-F238E27FC236}">
                <a16:creationId xmlns:a16="http://schemas.microsoft.com/office/drawing/2014/main" id="{CAD7515B-2E14-3E05-A89D-CE94901421C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430048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">
            <a:extLst>
              <a:ext uri="{FF2B5EF4-FFF2-40B4-BE49-F238E27FC236}">
                <a16:creationId xmlns:a16="http://schemas.microsoft.com/office/drawing/2014/main" id="{E04FEFD5-EDB8-83D9-305A-D0E4517F2C8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44721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">
            <a:extLst>
              <a:ext uri="{FF2B5EF4-FFF2-40B4-BE49-F238E27FC236}">
                <a16:creationId xmlns:a16="http://schemas.microsoft.com/office/drawing/2014/main" id="{C631AECD-0591-3814-5CDF-10815638BE1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2251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">
            <a:extLst>
              <a:ext uri="{FF2B5EF4-FFF2-40B4-BE49-F238E27FC236}">
                <a16:creationId xmlns:a16="http://schemas.microsoft.com/office/drawing/2014/main" id="{89FE9531-69DE-0568-8F30-A0E68FDD31C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961780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">
            <a:extLst>
              <a:ext uri="{FF2B5EF4-FFF2-40B4-BE49-F238E27FC236}">
                <a16:creationId xmlns:a16="http://schemas.microsoft.com/office/drawing/2014/main" id="{2513F606-AEAF-EBE1-96D0-5DB8B7E61CD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253229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">
            <a:extLst>
              <a:ext uri="{FF2B5EF4-FFF2-40B4-BE49-F238E27FC236}">
                <a16:creationId xmlns:a16="http://schemas.microsoft.com/office/drawing/2014/main" id="{000C2001-857E-EA92-BC95-FD26E085568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42167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">
            <a:extLst>
              <a:ext uri="{FF2B5EF4-FFF2-40B4-BE49-F238E27FC236}">
                <a16:creationId xmlns:a16="http://schemas.microsoft.com/office/drawing/2014/main" id="{5D913D65-7823-1A15-7716-70A4C75868D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303539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3">
            <a:extLst>
              <a:ext uri="{FF2B5EF4-FFF2-40B4-BE49-F238E27FC236}">
                <a16:creationId xmlns:a16="http://schemas.microsoft.com/office/drawing/2014/main" id="{2971B2BA-A933-E937-206A-4C525C9CC71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74186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4">
            <a:extLst>
              <a:ext uri="{FF2B5EF4-FFF2-40B4-BE49-F238E27FC236}">
                <a16:creationId xmlns:a16="http://schemas.microsoft.com/office/drawing/2014/main" id="{81EC98B1-AA7C-8F9B-2F35-B3DC6C20BC0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898977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5">
            <a:extLst>
              <a:ext uri="{FF2B5EF4-FFF2-40B4-BE49-F238E27FC236}">
                <a16:creationId xmlns:a16="http://schemas.microsoft.com/office/drawing/2014/main" id="{7D4BF66A-AFD6-14B6-1674-20136BD7992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683185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6">
            <a:extLst>
              <a:ext uri="{FF2B5EF4-FFF2-40B4-BE49-F238E27FC236}">
                <a16:creationId xmlns:a16="http://schemas.microsoft.com/office/drawing/2014/main" id="{40334CE5-3C3A-A37A-C9B5-07EEDDFB831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161358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7">
            <a:extLst>
              <a:ext uri="{FF2B5EF4-FFF2-40B4-BE49-F238E27FC236}">
                <a16:creationId xmlns:a16="http://schemas.microsoft.com/office/drawing/2014/main" id="{FB53CE77-ACF1-259C-57D9-BBD186BAC2E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766995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8">
            <a:extLst>
              <a:ext uri="{FF2B5EF4-FFF2-40B4-BE49-F238E27FC236}">
                <a16:creationId xmlns:a16="http://schemas.microsoft.com/office/drawing/2014/main" id="{34DEB167-8AF5-52FB-0779-8550D46C37F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59571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9">
            <a:extLst>
              <a:ext uri="{FF2B5EF4-FFF2-40B4-BE49-F238E27FC236}">
                <a16:creationId xmlns:a16="http://schemas.microsoft.com/office/drawing/2014/main" id="{3F1B2C10-3B76-6DB6-7FBD-6FF411B291F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8209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">
            <a:extLst>
              <a:ext uri="{FF2B5EF4-FFF2-40B4-BE49-F238E27FC236}">
                <a16:creationId xmlns:a16="http://schemas.microsoft.com/office/drawing/2014/main" id="{4ADA1878-38BB-F266-9AB7-F155E4EE1C6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hlinkClick r:id="rId3" action="ppaction://hlinksldjump"/>
            <a:extLst>
              <a:ext uri="{FF2B5EF4-FFF2-40B4-BE49-F238E27FC236}">
                <a16:creationId xmlns:a16="http://schemas.microsoft.com/office/drawing/2014/main" id="{04B3B1DA-EE43-67CF-7BA2-8DE3DEF239F9}"/>
              </a:ext>
            </a:extLst>
          </p:cNvPr>
          <p:cNvSpPr/>
          <p:nvPr/>
        </p:nvSpPr>
        <p:spPr>
          <a:xfrm>
            <a:off x="759656" y="2335237"/>
            <a:ext cx="7948246" cy="5064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hlinkClick r:id="rId4" action="ppaction://hlinksldjump"/>
            <a:extLst>
              <a:ext uri="{FF2B5EF4-FFF2-40B4-BE49-F238E27FC236}">
                <a16:creationId xmlns:a16="http://schemas.microsoft.com/office/drawing/2014/main" id="{A5EC8A7D-7BE7-4AF8-BB45-6AA2A9742F72}"/>
              </a:ext>
            </a:extLst>
          </p:cNvPr>
          <p:cNvSpPr/>
          <p:nvPr/>
        </p:nvSpPr>
        <p:spPr>
          <a:xfrm>
            <a:off x="759656" y="2962036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hlinkClick r:id="rId5" action="ppaction://hlinksldjump"/>
            <a:extLst>
              <a:ext uri="{FF2B5EF4-FFF2-40B4-BE49-F238E27FC236}">
                <a16:creationId xmlns:a16="http://schemas.microsoft.com/office/drawing/2014/main" id="{7430542D-0242-2C11-5D73-F10E5C3A9C05}"/>
              </a:ext>
            </a:extLst>
          </p:cNvPr>
          <p:cNvSpPr/>
          <p:nvPr/>
        </p:nvSpPr>
        <p:spPr>
          <a:xfrm>
            <a:off x="759656" y="3518489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>
            <a:hlinkClick r:id="rId6" action="ppaction://hlinksldjump"/>
            <a:extLst>
              <a:ext uri="{FF2B5EF4-FFF2-40B4-BE49-F238E27FC236}">
                <a16:creationId xmlns:a16="http://schemas.microsoft.com/office/drawing/2014/main" id="{8A594AF5-CD8A-B433-DE96-8BB1CD48471E}"/>
              </a:ext>
            </a:extLst>
          </p:cNvPr>
          <p:cNvSpPr/>
          <p:nvPr/>
        </p:nvSpPr>
        <p:spPr>
          <a:xfrm>
            <a:off x="759656" y="4074941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1018733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0">
            <a:extLst>
              <a:ext uri="{FF2B5EF4-FFF2-40B4-BE49-F238E27FC236}">
                <a16:creationId xmlns:a16="http://schemas.microsoft.com/office/drawing/2014/main" id="{1E13337E-4304-BE91-0767-7BD46E7B78D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349894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1">
            <a:extLst>
              <a:ext uri="{FF2B5EF4-FFF2-40B4-BE49-F238E27FC236}">
                <a16:creationId xmlns:a16="http://schemas.microsoft.com/office/drawing/2014/main" id="{665F2EBB-33D0-07D1-1F65-2604D462B98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391916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2">
            <a:extLst>
              <a:ext uri="{FF2B5EF4-FFF2-40B4-BE49-F238E27FC236}">
                <a16:creationId xmlns:a16="http://schemas.microsoft.com/office/drawing/2014/main" id="{3D034F6F-ED35-8087-828D-8B364D9BA84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550130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3">
            <a:extLst>
              <a:ext uri="{FF2B5EF4-FFF2-40B4-BE49-F238E27FC236}">
                <a16:creationId xmlns:a16="http://schemas.microsoft.com/office/drawing/2014/main" id="{338F0BDF-2DCD-3085-350A-F7898627BDC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086839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4">
            <a:extLst>
              <a:ext uri="{FF2B5EF4-FFF2-40B4-BE49-F238E27FC236}">
                <a16:creationId xmlns:a16="http://schemas.microsoft.com/office/drawing/2014/main" id="{BCF8A494-954E-7E56-A08B-A7327AC0039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09254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5">
            <a:extLst>
              <a:ext uri="{FF2B5EF4-FFF2-40B4-BE49-F238E27FC236}">
                <a16:creationId xmlns:a16="http://schemas.microsoft.com/office/drawing/2014/main" id="{CB57A020-8358-BE7C-FB04-46CEB525772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933414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6">
            <a:extLst>
              <a:ext uri="{FF2B5EF4-FFF2-40B4-BE49-F238E27FC236}">
                <a16:creationId xmlns:a16="http://schemas.microsoft.com/office/drawing/2014/main" id="{EE615D80-40DA-40EA-F348-AA17A3802E8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137298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7">
            <a:extLst>
              <a:ext uri="{FF2B5EF4-FFF2-40B4-BE49-F238E27FC236}">
                <a16:creationId xmlns:a16="http://schemas.microsoft.com/office/drawing/2014/main" id="{11AD5378-A2E6-EC0C-0177-C683FEEB821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591318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8">
            <a:extLst>
              <a:ext uri="{FF2B5EF4-FFF2-40B4-BE49-F238E27FC236}">
                <a16:creationId xmlns:a16="http://schemas.microsoft.com/office/drawing/2014/main" id="{D5697F18-7CED-2359-9BDB-BEF76ECF860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3026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9">
            <a:extLst>
              <a:ext uri="{FF2B5EF4-FFF2-40B4-BE49-F238E27FC236}">
                <a16:creationId xmlns:a16="http://schemas.microsoft.com/office/drawing/2014/main" id="{573F6613-2DD4-C21C-49A6-CEECF66BF46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28606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">
            <a:extLst>
              <a:ext uri="{FF2B5EF4-FFF2-40B4-BE49-F238E27FC236}">
                <a16:creationId xmlns:a16="http://schemas.microsoft.com/office/drawing/2014/main" id="{4D4A7F00-5596-D02B-9146-3AF2B027670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498736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0">
            <a:extLst>
              <a:ext uri="{FF2B5EF4-FFF2-40B4-BE49-F238E27FC236}">
                <a16:creationId xmlns:a16="http://schemas.microsoft.com/office/drawing/2014/main" id="{2FA88CEC-B318-C0F2-36A9-4D2B70C82B4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50209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1">
            <a:extLst>
              <a:ext uri="{FF2B5EF4-FFF2-40B4-BE49-F238E27FC236}">
                <a16:creationId xmlns:a16="http://schemas.microsoft.com/office/drawing/2014/main" id="{FEFEBF73-4DB2-6DEA-E122-2EC0EC2B1E5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955201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2">
            <a:extLst>
              <a:ext uri="{FF2B5EF4-FFF2-40B4-BE49-F238E27FC236}">
                <a16:creationId xmlns:a16="http://schemas.microsoft.com/office/drawing/2014/main" id="{3029D52C-C1A1-21E4-CB6F-54C0D03BC25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862584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3">
            <a:extLst>
              <a:ext uri="{FF2B5EF4-FFF2-40B4-BE49-F238E27FC236}">
                <a16:creationId xmlns:a16="http://schemas.microsoft.com/office/drawing/2014/main" id="{80C76FAD-19D8-4B24-8632-50127400123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617885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4">
            <a:extLst>
              <a:ext uri="{FF2B5EF4-FFF2-40B4-BE49-F238E27FC236}">
                <a16:creationId xmlns:a16="http://schemas.microsoft.com/office/drawing/2014/main" id="{6423D65D-31AD-302C-A0A3-7260EF86DB3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447378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5">
            <a:extLst>
              <a:ext uri="{FF2B5EF4-FFF2-40B4-BE49-F238E27FC236}">
                <a16:creationId xmlns:a16="http://schemas.microsoft.com/office/drawing/2014/main" id="{8A737EE2-A885-7CF5-8857-ED0BE4F04A0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970883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6">
            <a:extLst>
              <a:ext uri="{FF2B5EF4-FFF2-40B4-BE49-F238E27FC236}">
                <a16:creationId xmlns:a16="http://schemas.microsoft.com/office/drawing/2014/main" id="{829CF6EC-B030-2EAA-2D6C-4F6B5F375B2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964837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7">
            <a:extLst>
              <a:ext uri="{FF2B5EF4-FFF2-40B4-BE49-F238E27FC236}">
                <a16:creationId xmlns:a16="http://schemas.microsoft.com/office/drawing/2014/main" id="{C9B17C3F-F130-543E-73AE-2F932C96572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717488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8">
            <a:extLst>
              <a:ext uri="{FF2B5EF4-FFF2-40B4-BE49-F238E27FC236}">
                <a16:creationId xmlns:a16="http://schemas.microsoft.com/office/drawing/2014/main" id="{B93F3D1E-C09D-B765-6A77-AF8988FF057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508468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9">
            <a:extLst>
              <a:ext uri="{FF2B5EF4-FFF2-40B4-BE49-F238E27FC236}">
                <a16:creationId xmlns:a16="http://schemas.microsoft.com/office/drawing/2014/main" id="{63B7CFB6-629F-CB6D-623F-94B1F2800CB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78415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">
            <a:extLst>
              <a:ext uri="{FF2B5EF4-FFF2-40B4-BE49-F238E27FC236}">
                <a16:creationId xmlns:a16="http://schemas.microsoft.com/office/drawing/2014/main" id="{5E69C2B0-BFC1-56C4-C3E7-94FC0799D54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190772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0">
            <a:extLst>
              <a:ext uri="{FF2B5EF4-FFF2-40B4-BE49-F238E27FC236}">
                <a16:creationId xmlns:a16="http://schemas.microsoft.com/office/drawing/2014/main" id="{6244551F-4920-6989-4DFC-13E825FC9A2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S17_J1_B">
            <a:hlinkClick r:id="" action="ppaction://media"/>
            <a:extLst>
              <a:ext uri="{FF2B5EF4-FFF2-40B4-BE49-F238E27FC236}">
                <a16:creationId xmlns:a16="http://schemas.microsoft.com/office/drawing/2014/main" id="{1EEC6F5A-EAD5-D96D-5FB8-A20402BAFCD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362575" y="74136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188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17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1">
            <a:extLst>
              <a:ext uri="{FF2B5EF4-FFF2-40B4-BE49-F238E27FC236}">
                <a16:creationId xmlns:a16="http://schemas.microsoft.com/office/drawing/2014/main" id="{21674EDF-B1F2-612C-841B-54FC3E46E9E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0162273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2">
            <a:extLst>
              <a:ext uri="{FF2B5EF4-FFF2-40B4-BE49-F238E27FC236}">
                <a16:creationId xmlns:a16="http://schemas.microsoft.com/office/drawing/2014/main" id="{34CD2BF5-070F-ADB7-007E-5FAA0F40170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89785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3">
            <a:extLst>
              <a:ext uri="{FF2B5EF4-FFF2-40B4-BE49-F238E27FC236}">
                <a16:creationId xmlns:a16="http://schemas.microsoft.com/office/drawing/2014/main" id="{9301869D-977F-CA1C-14BA-515E871EE41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479873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4">
            <a:extLst>
              <a:ext uri="{FF2B5EF4-FFF2-40B4-BE49-F238E27FC236}">
                <a16:creationId xmlns:a16="http://schemas.microsoft.com/office/drawing/2014/main" id="{A3CD087B-AB87-1E21-50CE-04F46499D83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23322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5">
            <a:extLst>
              <a:ext uri="{FF2B5EF4-FFF2-40B4-BE49-F238E27FC236}">
                <a16:creationId xmlns:a16="http://schemas.microsoft.com/office/drawing/2014/main" id="{31E29406-947F-F310-BF12-AD92AF63760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506409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6">
            <a:extLst>
              <a:ext uri="{FF2B5EF4-FFF2-40B4-BE49-F238E27FC236}">
                <a16:creationId xmlns:a16="http://schemas.microsoft.com/office/drawing/2014/main" id="{D873DD54-E58D-C5C9-AA1C-37DB3E186F6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9962713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7">
            <a:extLst>
              <a:ext uri="{FF2B5EF4-FFF2-40B4-BE49-F238E27FC236}">
                <a16:creationId xmlns:a16="http://schemas.microsoft.com/office/drawing/2014/main" id="{11A97606-CEF3-C65C-5D8B-D1C9B3A34ED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8543729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8">
            <a:extLst>
              <a:ext uri="{FF2B5EF4-FFF2-40B4-BE49-F238E27FC236}">
                <a16:creationId xmlns:a16="http://schemas.microsoft.com/office/drawing/2014/main" id="{1EBB1EA8-33E2-AECD-ED29-BE318EFA20C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482746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9">
            <a:extLst>
              <a:ext uri="{FF2B5EF4-FFF2-40B4-BE49-F238E27FC236}">
                <a16:creationId xmlns:a16="http://schemas.microsoft.com/office/drawing/2014/main" id="{DA414A9B-1BCE-CE6F-B846-C119EDFE0D3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76454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">
            <a:extLst>
              <a:ext uri="{FF2B5EF4-FFF2-40B4-BE49-F238E27FC236}">
                <a16:creationId xmlns:a16="http://schemas.microsoft.com/office/drawing/2014/main" id="{5FCC20F1-58FE-C4E6-9868-5A133DDBEF0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6086873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0">
            <a:extLst>
              <a:ext uri="{FF2B5EF4-FFF2-40B4-BE49-F238E27FC236}">
                <a16:creationId xmlns:a16="http://schemas.microsoft.com/office/drawing/2014/main" id="{0A909352-5FF5-CFA2-DF7E-C677B3A073A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855616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1">
            <a:extLst>
              <a:ext uri="{FF2B5EF4-FFF2-40B4-BE49-F238E27FC236}">
                <a16:creationId xmlns:a16="http://schemas.microsoft.com/office/drawing/2014/main" id="{E7444591-D7DA-FEE8-9B1F-F59E39070D0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3654411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2">
            <a:extLst>
              <a:ext uri="{FF2B5EF4-FFF2-40B4-BE49-F238E27FC236}">
                <a16:creationId xmlns:a16="http://schemas.microsoft.com/office/drawing/2014/main" id="{00E720A0-0B1B-DEF4-18B3-5B1E8B846FA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785289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3">
            <a:extLst>
              <a:ext uri="{FF2B5EF4-FFF2-40B4-BE49-F238E27FC236}">
                <a16:creationId xmlns:a16="http://schemas.microsoft.com/office/drawing/2014/main" id="{3CB3DAFB-2C66-14F4-CDEC-38970757946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1262555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4">
            <a:extLst>
              <a:ext uri="{FF2B5EF4-FFF2-40B4-BE49-F238E27FC236}">
                <a16:creationId xmlns:a16="http://schemas.microsoft.com/office/drawing/2014/main" id="{7F370D5F-E5A3-BC7F-96B9-5EA37EBF45A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934529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5">
            <a:extLst>
              <a:ext uri="{FF2B5EF4-FFF2-40B4-BE49-F238E27FC236}">
                <a16:creationId xmlns:a16="http://schemas.microsoft.com/office/drawing/2014/main" id="{B2FBF7A1-217E-BD38-15F6-6903E80BF2A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1118028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6">
            <a:extLst>
              <a:ext uri="{FF2B5EF4-FFF2-40B4-BE49-F238E27FC236}">
                <a16:creationId xmlns:a16="http://schemas.microsoft.com/office/drawing/2014/main" id="{88E2AC01-F56E-8580-2148-218DD0D408A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0613819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7">
            <a:extLst>
              <a:ext uri="{FF2B5EF4-FFF2-40B4-BE49-F238E27FC236}">
                <a16:creationId xmlns:a16="http://schemas.microsoft.com/office/drawing/2014/main" id="{0C4B3C44-BFF3-0D28-FDC3-A2544EC6C21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4056060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8">
            <a:extLst>
              <a:ext uri="{FF2B5EF4-FFF2-40B4-BE49-F238E27FC236}">
                <a16:creationId xmlns:a16="http://schemas.microsoft.com/office/drawing/2014/main" id="{D50F286E-6D44-0E5B-181C-A03980AC1AB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3601220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9">
            <a:extLst>
              <a:ext uri="{FF2B5EF4-FFF2-40B4-BE49-F238E27FC236}">
                <a16:creationId xmlns:a16="http://schemas.microsoft.com/office/drawing/2014/main" id="{5CFE18A8-B41B-02F4-095B-234AA7AB862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63060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">
            <a:extLst>
              <a:ext uri="{FF2B5EF4-FFF2-40B4-BE49-F238E27FC236}">
                <a16:creationId xmlns:a16="http://schemas.microsoft.com/office/drawing/2014/main" id="{B4DD08B5-07F6-0033-2237-DEC0B816C50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9265199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0">
            <a:extLst>
              <a:ext uri="{FF2B5EF4-FFF2-40B4-BE49-F238E27FC236}">
                <a16:creationId xmlns:a16="http://schemas.microsoft.com/office/drawing/2014/main" id="{6053532D-56C8-E9C2-0E9A-7AF9857DB08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4799597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1">
            <a:extLst>
              <a:ext uri="{FF2B5EF4-FFF2-40B4-BE49-F238E27FC236}">
                <a16:creationId xmlns:a16="http://schemas.microsoft.com/office/drawing/2014/main" id="{BE0F362B-AAF8-5E6B-F71F-DE738F1D875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0114927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2">
            <a:extLst>
              <a:ext uri="{FF2B5EF4-FFF2-40B4-BE49-F238E27FC236}">
                <a16:creationId xmlns:a16="http://schemas.microsoft.com/office/drawing/2014/main" id="{6D1B6F1D-6BCD-170D-63B5-5C54BC86F51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5536863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3">
            <a:extLst>
              <a:ext uri="{FF2B5EF4-FFF2-40B4-BE49-F238E27FC236}">
                <a16:creationId xmlns:a16="http://schemas.microsoft.com/office/drawing/2014/main" id="{16722390-C4A2-FA17-ADC6-4EFF08C8568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 descr="Une image contenant texte, Police, Graphique, logo&#10;&#10;Le contenu généré par l’IA peut être incorrect.">
            <a:hlinkClick r:id="rId3"/>
            <a:extLst>
              <a:ext uri="{FF2B5EF4-FFF2-40B4-BE49-F238E27FC236}">
                <a16:creationId xmlns:a16="http://schemas.microsoft.com/office/drawing/2014/main" id="{A1F547FA-F134-9EA0-9DB3-7741777D29F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1114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4">
            <a:extLst>
              <a:ext uri="{FF2B5EF4-FFF2-40B4-BE49-F238E27FC236}">
                <a16:creationId xmlns:a16="http://schemas.microsoft.com/office/drawing/2014/main" id="{9CB7334B-E2A6-231B-C601-FCFF43EA6AA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9A681B2-0AD5-6D63-C2DA-55A769BE509C}"/>
              </a:ext>
            </a:extLst>
          </p:cNvPr>
          <p:cNvSpPr/>
          <p:nvPr/>
        </p:nvSpPr>
        <p:spPr>
          <a:xfrm>
            <a:off x="2764356" y="379830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2302196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5">
            <a:extLst>
              <a:ext uri="{FF2B5EF4-FFF2-40B4-BE49-F238E27FC236}">
                <a16:creationId xmlns:a16="http://schemas.microsoft.com/office/drawing/2014/main" id="{5663919D-E18C-0A70-C0C6-84BFBD72134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5883957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6">
            <a:extLst>
              <a:ext uri="{FF2B5EF4-FFF2-40B4-BE49-F238E27FC236}">
                <a16:creationId xmlns:a16="http://schemas.microsoft.com/office/drawing/2014/main" id="{511475A8-6186-19E1-3D94-0E609DAFF65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8A3BF8B-CBFD-CE46-7D89-5F6847840C45}"/>
              </a:ext>
            </a:extLst>
          </p:cNvPr>
          <p:cNvSpPr/>
          <p:nvPr/>
        </p:nvSpPr>
        <p:spPr>
          <a:xfrm>
            <a:off x="893353" y="631194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40 secondes</a:t>
            </a:r>
          </a:p>
        </p:txBody>
      </p:sp>
      <p:pic>
        <p:nvPicPr>
          <p:cNvPr id="2" name="S17_J2_E">
            <a:hlinkClick r:id="" action="ppaction://media"/>
            <a:extLst>
              <a:ext uri="{FF2B5EF4-FFF2-40B4-BE49-F238E27FC236}">
                <a16:creationId xmlns:a16="http://schemas.microsoft.com/office/drawing/2014/main" id="{12496A2D-B9EB-27A3-E0A4-6E109DBA06F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429625" y="76041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139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3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128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7">
            <a:extLst>
              <a:ext uri="{FF2B5EF4-FFF2-40B4-BE49-F238E27FC236}">
                <a16:creationId xmlns:a16="http://schemas.microsoft.com/office/drawing/2014/main" id="{49A57C4F-B972-2C30-5376-F2A0D46FCCD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359198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8">
            <a:extLst>
              <a:ext uri="{FF2B5EF4-FFF2-40B4-BE49-F238E27FC236}">
                <a16:creationId xmlns:a16="http://schemas.microsoft.com/office/drawing/2014/main" id="{F68C3093-D230-E3B1-1E9B-46B5007A410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2176040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9">
            <a:extLst>
              <a:ext uri="{FF2B5EF4-FFF2-40B4-BE49-F238E27FC236}">
                <a16:creationId xmlns:a16="http://schemas.microsoft.com/office/drawing/2014/main" id="{32DBA7F7-CA43-7FBE-9C0B-07CBBDAE304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642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">
            <a:extLst>
              <a:ext uri="{FF2B5EF4-FFF2-40B4-BE49-F238E27FC236}">
                <a16:creationId xmlns:a16="http://schemas.microsoft.com/office/drawing/2014/main" id="{7CB82181-0FBF-1F16-53D6-3EB5DFC8125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9631607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0">
            <a:extLst>
              <a:ext uri="{FF2B5EF4-FFF2-40B4-BE49-F238E27FC236}">
                <a16:creationId xmlns:a16="http://schemas.microsoft.com/office/drawing/2014/main" id="{9384F962-9329-B4B0-B414-10F07451E34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717296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1">
            <a:extLst>
              <a:ext uri="{FF2B5EF4-FFF2-40B4-BE49-F238E27FC236}">
                <a16:creationId xmlns:a16="http://schemas.microsoft.com/office/drawing/2014/main" id="{A25E3465-798B-BE75-11C6-4622B1D002B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929876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2">
            <a:extLst>
              <a:ext uri="{FF2B5EF4-FFF2-40B4-BE49-F238E27FC236}">
                <a16:creationId xmlns:a16="http://schemas.microsoft.com/office/drawing/2014/main" id="{5910E4E2-39F3-ACD6-2902-2B555C8776E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9019375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3">
            <a:extLst>
              <a:ext uri="{FF2B5EF4-FFF2-40B4-BE49-F238E27FC236}">
                <a16:creationId xmlns:a16="http://schemas.microsoft.com/office/drawing/2014/main" id="{34B40063-DEA7-F095-85B5-7D6E405F9B6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876071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4">
            <a:extLst>
              <a:ext uri="{FF2B5EF4-FFF2-40B4-BE49-F238E27FC236}">
                <a16:creationId xmlns:a16="http://schemas.microsoft.com/office/drawing/2014/main" id="{80121CB0-5B35-F2A6-ECC4-0F9CC2D1561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0631540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5">
            <a:extLst>
              <a:ext uri="{FF2B5EF4-FFF2-40B4-BE49-F238E27FC236}">
                <a16:creationId xmlns:a16="http://schemas.microsoft.com/office/drawing/2014/main" id="{89BF59DB-CA0C-B9BD-C09D-D6547135E4E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2495283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6">
            <a:extLst>
              <a:ext uri="{FF2B5EF4-FFF2-40B4-BE49-F238E27FC236}">
                <a16:creationId xmlns:a16="http://schemas.microsoft.com/office/drawing/2014/main" id="{732DB40F-26BA-2E40-17E6-FE0F0DE6A9D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631941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7">
            <a:extLst>
              <a:ext uri="{FF2B5EF4-FFF2-40B4-BE49-F238E27FC236}">
                <a16:creationId xmlns:a16="http://schemas.microsoft.com/office/drawing/2014/main" id="{38846DB3-E0BA-5EE0-A2D5-B49ADE880DF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7791196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8">
            <a:extLst>
              <a:ext uri="{FF2B5EF4-FFF2-40B4-BE49-F238E27FC236}">
                <a16:creationId xmlns:a16="http://schemas.microsoft.com/office/drawing/2014/main" id="{D9533857-60CD-F7D7-11CE-4E7F547C0D3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2247980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9">
            <a:extLst>
              <a:ext uri="{FF2B5EF4-FFF2-40B4-BE49-F238E27FC236}">
                <a16:creationId xmlns:a16="http://schemas.microsoft.com/office/drawing/2014/main" id="{962509A8-81AC-F2BA-030C-FB9B876B164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83013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">
            <a:extLst>
              <a:ext uri="{FF2B5EF4-FFF2-40B4-BE49-F238E27FC236}">
                <a16:creationId xmlns:a16="http://schemas.microsoft.com/office/drawing/2014/main" id="{D5FB86C3-0164-8F7F-0EB2-03AD59626D6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8183678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0">
            <a:extLst>
              <a:ext uri="{FF2B5EF4-FFF2-40B4-BE49-F238E27FC236}">
                <a16:creationId xmlns:a16="http://schemas.microsoft.com/office/drawing/2014/main" id="{58089DB4-BE31-D7FC-8715-6A16AC28B0B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171692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1">
            <a:extLst>
              <a:ext uri="{FF2B5EF4-FFF2-40B4-BE49-F238E27FC236}">
                <a16:creationId xmlns:a16="http://schemas.microsoft.com/office/drawing/2014/main" id="{18CABA8D-0926-83F2-360D-23225DD21C8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1572608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2">
            <a:extLst>
              <a:ext uri="{FF2B5EF4-FFF2-40B4-BE49-F238E27FC236}">
                <a16:creationId xmlns:a16="http://schemas.microsoft.com/office/drawing/2014/main" id="{DFCD946D-E4C1-9031-F7C2-670B4ADE333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630518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3">
            <a:extLst>
              <a:ext uri="{FF2B5EF4-FFF2-40B4-BE49-F238E27FC236}">
                <a16:creationId xmlns:a16="http://schemas.microsoft.com/office/drawing/2014/main" id="{F7143236-8D71-802F-C167-7663B35BF0A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6897043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4">
            <a:extLst>
              <a:ext uri="{FF2B5EF4-FFF2-40B4-BE49-F238E27FC236}">
                <a16:creationId xmlns:a16="http://schemas.microsoft.com/office/drawing/2014/main" id="{97E262EF-BACB-78F7-DB58-F16E14C2773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8531812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5">
            <a:extLst>
              <a:ext uri="{FF2B5EF4-FFF2-40B4-BE49-F238E27FC236}">
                <a16:creationId xmlns:a16="http://schemas.microsoft.com/office/drawing/2014/main" id="{0AB20EA4-DEE7-139C-5E6C-9165AE23CAF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5965537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6">
            <a:extLst>
              <a:ext uri="{FF2B5EF4-FFF2-40B4-BE49-F238E27FC236}">
                <a16:creationId xmlns:a16="http://schemas.microsoft.com/office/drawing/2014/main" id="{C990F724-61C6-8D6C-51C8-8EC81EBBFFE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6391074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7">
            <a:extLst>
              <a:ext uri="{FF2B5EF4-FFF2-40B4-BE49-F238E27FC236}">
                <a16:creationId xmlns:a16="http://schemas.microsoft.com/office/drawing/2014/main" id="{8EBCD670-08AC-46B1-A73C-52ADBBD0C2D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0531828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8">
            <a:extLst>
              <a:ext uri="{FF2B5EF4-FFF2-40B4-BE49-F238E27FC236}">
                <a16:creationId xmlns:a16="http://schemas.microsoft.com/office/drawing/2014/main" id="{A50D5825-23A9-B5CE-DF75-9C82DC5FF90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0230986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9">
            <a:extLst>
              <a:ext uri="{FF2B5EF4-FFF2-40B4-BE49-F238E27FC236}">
                <a16:creationId xmlns:a16="http://schemas.microsoft.com/office/drawing/2014/main" id="{42CC0280-5B76-BB3F-7CFB-17A79B7559D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841620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db5d1c-6507-4fa0-9c9e-070f02440c81">
      <Terms xmlns="http://schemas.microsoft.com/office/infopath/2007/PartnerControls"/>
    </lcf76f155ced4ddcb4097134ff3c332f>
    <TaxCatchAll xmlns="ba50f773-e663-49be-9e5e-3e48de13b4e4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55F5534-F7F7-4AB9-AE0D-59604BF0D1E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F115DE2-3D20-4860-B079-99932C093E19}">
  <ds:schemaRefs>
    <ds:schemaRef ds:uri="http://schemas.microsoft.com/office/2006/metadata/properties"/>
    <ds:schemaRef ds:uri="http://schemas.microsoft.com/office/infopath/2007/PartnerControls"/>
    <ds:schemaRef ds:uri="5edb5d1c-6507-4fa0-9c9e-070f02440c81"/>
    <ds:schemaRef ds:uri="ba50f773-e663-49be-9e5e-3e48de13b4e4"/>
  </ds:schemaRefs>
</ds:datastoreItem>
</file>

<file path=customXml/itemProps3.xml><?xml version="1.0" encoding="utf-8"?>
<ds:datastoreItem xmlns:ds="http://schemas.openxmlformats.org/officeDocument/2006/customXml" ds:itemID="{7E683248-1BCA-4EC6-9CC0-9A4815E1075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</TotalTime>
  <Words>12</Words>
  <Application>Microsoft Office PowerPoint</Application>
  <PresentationFormat>Affichage à l'écran (4:3)</PresentationFormat>
  <Paragraphs>6</Paragraphs>
  <Slides>131</Slides>
  <Notes>0</Notes>
  <HiddenSlides>0</HiddenSlides>
  <MMClips>4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131</vt:i4>
      </vt:variant>
    </vt:vector>
  </HeadingPairs>
  <TitlesOfParts>
    <vt:vector size="135" baseType="lpstr">
      <vt:lpstr>Aptos</vt:lpstr>
      <vt:lpstr>Aptos Display</vt:lpstr>
      <vt:lpstr>Arial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Maxime Paul</dc:creator>
  <cp:lastModifiedBy>LEMAIRE LOUHANNE</cp:lastModifiedBy>
  <cp:revision>4</cp:revision>
  <dcterms:created xsi:type="dcterms:W3CDTF">2025-04-22T08:24:46Z</dcterms:created>
  <dcterms:modified xsi:type="dcterms:W3CDTF">2025-05-15T11:18:41Z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0x0101006568C905FCEC8C4496EEF846FB4E15E6</vt:lpwstr>
  </property>
</Properties>
</file>