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A974D04-7534-4316-9E1B-DAFCD6CF03BF}" v="3" dt="2025-05-15T11:19:44.6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28" Type="http://schemas.openxmlformats.org/officeDocument/2006/relationships/slide" Target="slides/slide124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134" Type="http://schemas.microsoft.com/office/2016/11/relationships/changesInfo" Target="changesInfos/changesInfo1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24" Type="http://schemas.openxmlformats.org/officeDocument/2006/relationships/slide" Target="slides/slide120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0" Type="http://schemas.openxmlformats.org/officeDocument/2006/relationships/presProps" Target="presProps.xml"/><Relationship Id="rId135" Type="http://schemas.microsoft.com/office/2015/10/relationships/revisionInfo" Target="revisionInfo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viewProps" Target="viewProps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theme" Target="theme/theme1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CA974D04-7534-4316-9E1B-DAFCD6CF03BF}"/>
    <pc:docChg chg="modSld">
      <pc:chgData name="LEMAIRE LOUHANNE" userId="5627a5b1-9bbd-46af-b0ba-a244e1458bcb" providerId="ADAL" clId="{CA974D04-7534-4316-9E1B-DAFCD6CF03BF}" dt="2025-05-15T11:19:44.610" v="2"/>
      <pc:docMkLst>
        <pc:docMk/>
      </pc:docMkLst>
      <pc:sldChg chg="modSp">
        <pc:chgData name="LEMAIRE LOUHANNE" userId="5627a5b1-9bbd-46af-b0ba-a244e1458bcb" providerId="ADAL" clId="{CA974D04-7534-4316-9E1B-DAFCD6CF03BF}" dt="2025-05-15T11:19:21.675" v="0"/>
        <pc:sldMkLst>
          <pc:docMk/>
          <pc:sldMk cId="2349056141" sldId="327"/>
        </pc:sldMkLst>
        <pc:picChg chg="mod">
          <ac:chgData name="LEMAIRE LOUHANNE" userId="5627a5b1-9bbd-46af-b0ba-a244e1458bcb" providerId="ADAL" clId="{CA974D04-7534-4316-9E1B-DAFCD6CF03BF}" dt="2025-05-15T11:19:21.675" v="0"/>
          <ac:picMkLst>
            <pc:docMk/>
            <pc:sldMk cId="2349056141" sldId="327"/>
            <ac:picMk id="2" creationId="{FA84F317-8E7C-5001-6D67-517D086D97E9}"/>
          </ac:picMkLst>
        </pc:picChg>
      </pc:sldChg>
      <pc:sldChg chg="modSp">
        <pc:chgData name="LEMAIRE LOUHANNE" userId="5627a5b1-9bbd-46af-b0ba-a244e1458bcb" providerId="ADAL" clId="{CA974D04-7534-4316-9E1B-DAFCD6CF03BF}" dt="2025-05-15T11:19:33.295" v="1"/>
        <pc:sldMkLst>
          <pc:docMk/>
          <pc:sldMk cId="2643041209" sldId="352"/>
        </pc:sldMkLst>
        <pc:picChg chg="mod">
          <ac:chgData name="LEMAIRE LOUHANNE" userId="5627a5b1-9bbd-46af-b0ba-a244e1458bcb" providerId="ADAL" clId="{CA974D04-7534-4316-9E1B-DAFCD6CF03BF}" dt="2025-05-15T11:19:33.295" v="1"/>
          <ac:picMkLst>
            <pc:docMk/>
            <pc:sldMk cId="2643041209" sldId="352"/>
            <ac:picMk id="2" creationId="{3C27C6D1-4934-C813-9FCC-4D2C28CB9041}"/>
          </ac:picMkLst>
        </pc:picChg>
      </pc:sldChg>
      <pc:sldChg chg="modSp">
        <pc:chgData name="LEMAIRE LOUHANNE" userId="5627a5b1-9bbd-46af-b0ba-a244e1458bcb" providerId="ADAL" clId="{CA974D04-7534-4316-9E1B-DAFCD6CF03BF}" dt="2025-05-15T11:19:44.610" v="2"/>
        <pc:sldMkLst>
          <pc:docMk/>
          <pc:sldMk cId="3581800786" sldId="377"/>
        </pc:sldMkLst>
        <pc:picChg chg="mod">
          <ac:chgData name="LEMAIRE LOUHANNE" userId="5627a5b1-9bbd-46af-b0ba-a244e1458bcb" providerId="ADAL" clId="{CA974D04-7534-4316-9E1B-DAFCD6CF03BF}" dt="2025-05-15T11:19:44.610" v="2"/>
          <ac:picMkLst>
            <pc:docMk/>
            <pc:sldMk cId="3581800786" sldId="377"/>
            <ac:picMk id="2" creationId="{9F5A0CF2-6D52-5FFD-7B73-11B7AD78524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840C-4C62-465D-A77B-C265ED53A50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5E17-D9A8-400A-9B1D-9A4244A4A4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3713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840C-4C62-465D-A77B-C265ED53A50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5E17-D9A8-400A-9B1D-9A4244A4A4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2353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840C-4C62-465D-A77B-C265ED53A50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5E17-D9A8-400A-9B1D-9A4244A4A4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640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840C-4C62-465D-A77B-C265ED53A50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5E17-D9A8-400A-9B1D-9A4244A4A4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1120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840C-4C62-465D-A77B-C265ED53A50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5E17-D9A8-400A-9B1D-9A4244A4A4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4605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840C-4C62-465D-A77B-C265ED53A50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5E17-D9A8-400A-9B1D-9A4244A4A4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3425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840C-4C62-465D-A77B-C265ED53A50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5E17-D9A8-400A-9B1D-9A4244A4A4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6565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840C-4C62-465D-A77B-C265ED53A50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5E17-D9A8-400A-9B1D-9A4244A4A4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1111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840C-4C62-465D-A77B-C265ED53A50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5E17-D9A8-400A-9B1D-9A4244A4A4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0561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840C-4C62-465D-A77B-C265ED53A50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5E17-D9A8-400A-9B1D-9A4244A4A4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8921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840C-4C62-465D-A77B-C265ED53A50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5E17-D9A8-400A-9B1D-9A4244A4A4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7030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787840C-4C62-465D-A77B-C265ED53A50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455E17-D9A8-400A-9B1D-9A4244A4A4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7265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8/Diaporama_CE2-Semaine%2018-vid&#233;oJ4.mp4" TargetMode="External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51.png"/><Relationship Id="rId4" Type="http://schemas.openxmlformats.org/officeDocument/2006/relationships/image" Target="../media/image72.JPG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02.xml"/><Relationship Id="rId5" Type="http://schemas.openxmlformats.org/officeDocument/2006/relationships/slide" Target="slide77.xml"/><Relationship Id="rId4" Type="http://schemas.openxmlformats.org/officeDocument/2006/relationships/slide" Target="slide5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1.png"/><Relationship Id="rId4" Type="http://schemas.openxmlformats.org/officeDocument/2006/relationships/image" Target="../media/image50.JP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8/Diaporama_CE2-Semaine%2018-vid&#233;oJ2.mp4" TargetMode="External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1.png"/><Relationship Id="rId4" Type="http://schemas.openxmlformats.org/officeDocument/2006/relationships/image" Target="../media/image60.JP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8/Diaporama_CE2-Semaine%2018-vid&#233;oJ3.mp4" TargetMode="External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51.png"/><Relationship Id="rId4" Type="http://schemas.openxmlformats.org/officeDocument/2006/relationships/image" Target="../media/image6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6273DF39-879F-02CC-7538-AD674EE5B3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0237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098571C3-91CC-D24B-B8C9-A4ECFCDC62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959478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AEFF90B8-7666-5F1D-B246-F7DDC6B2FE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563022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EDA7345B-4A0B-2ABF-2601-2EE2F5CD66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254439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F8B99412-A3AF-AF2B-1C99-804AEAA855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643217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7394A6F7-4708-048D-74F6-57FAC05781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604667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8F1F34C5-27BC-99DD-88BE-D0375B2C5E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803679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B24B18DE-7D91-FFB2-25B8-D67D28C941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507013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65C3522A-5D53-9FDF-48C8-6F7CFE2D98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093651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E4D04A1B-6376-FDCE-7CBE-DFF8E609B5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235641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77F7B396-D264-5729-B54C-AB5EA409C5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695806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634258CE-489D-ACE7-36B7-C4B1931454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3127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F51DF905-FEA8-E33F-5F2A-623341AD2C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663213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8A6B66A3-99BF-601E-092E-4B4AF8B302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476436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BA1C75FE-0B28-82C2-4238-5A77A16DE5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52065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98BB69CA-84E5-87B1-2E15-C886DE9697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637887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F5438011-BFAF-F643-FD6C-6A61A4A71B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688491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A97F2412-0755-A6D7-4805-87B7584607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652593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3912E51D-A13C-8762-6786-65F83F7FA4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521178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53B690A2-11F5-1BA0-5495-70E6227B01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661669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35E9EAAE-1AE3-50D0-1F1B-B75E910A91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883314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C6593CDB-2DB5-42B1-BD0C-B33517F74D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551324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70A4FED9-F923-C0E0-0E63-5AC60CEEB2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4309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CB1AA845-C22E-C186-AEA0-32CA397320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203316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9B57EBE2-89DC-C6B2-E66A-B29A08D96D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95201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50865D6F-5364-1174-283A-5399D284A2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9F5A0CF2-6D52-5FFD-7B73-11B7AD7852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800786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041E7C30-EA64-6B5A-E9F5-D0DCF208E2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7F6A5E0-6753-4660-B956-BE53130BF823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495867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4A9973CC-9DB2-CAB1-AB64-CE20A3B249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454544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B80BFAD9-0F13-22D3-DFC8-6C10CCFD61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BC9A5B1-7697-61BA-85C8-F69E71CB2E0E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18_J4_E">
            <a:hlinkClick r:id="" action="ppaction://media"/>
            <a:extLst>
              <a:ext uri="{FF2B5EF4-FFF2-40B4-BE49-F238E27FC236}">
                <a16:creationId xmlns:a16="http://schemas.microsoft.com/office/drawing/2014/main" id="{D633363C-933C-8168-2093-E0897443BA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473825" y="15271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465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13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67358088-5030-7E8B-C6B1-B67914E8DA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9289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334122B9-30F0-92C0-87C9-447639D165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875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1A3BF499-F2F9-7CB2-2A6F-E5E287FE75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5499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C05F5939-4E6E-C21B-3D41-BA3B84E6CA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6790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382C081F-C4FB-A9E9-7C60-7D114AD1F6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5116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8777C650-01B8-E98D-E0D3-11D8464ACA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8956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0F9292DE-E898-9D14-B705-B8DE368B76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2337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F5E312DE-27D7-37C8-7AB0-F9D7B5BC94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246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A9F98DA7-2258-5402-CBEE-B2F5570B6C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0925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192FBBAF-F7F9-946A-8A2C-3B12786F10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9539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F32F84DE-8139-65EA-D1C2-966972B1B4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9521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8AA5982C-F592-5872-9888-9FA89FAD3B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8909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3ADD1E45-84AF-1650-1313-282F946830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7471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88C196D3-D657-2562-A6FB-C9B2E97BEB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8791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BE426902-8142-BA77-1AC4-FB9C5B4A3C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2757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D8481A2F-C82B-DC89-49D7-4FE354E549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6279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5CA4E898-CB35-BA3D-8A86-A6BB363D07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3172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142F0326-077E-4B70-9C4C-4CB3053CCB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8918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DD37CED9-2EAD-596A-CD2D-27E2889684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535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FE42BFE2-FE71-AC1C-8995-7F129F126A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hlinkClick r:id="rId3" action="ppaction://hlinksldjump"/>
            <a:extLst>
              <a:ext uri="{FF2B5EF4-FFF2-40B4-BE49-F238E27FC236}">
                <a16:creationId xmlns:a16="http://schemas.microsoft.com/office/drawing/2014/main" id="{88838279-4363-F19C-263E-062D6B7BA05F}"/>
              </a:ext>
            </a:extLst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91814552-5415-A9BA-EC1A-A22842B8DE8C}"/>
              </a:ext>
            </a:extLst>
          </p:cNvPr>
          <p:cNvSpPr/>
          <p:nvPr/>
        </p:nvSpPr>
        <p:spPr>
          <a:xfrm>
            <a:off x="759656" y="2962036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5" action="ppaction://hlinksldjump"/>
            <a:extLst>
              <a:ext uri="{FF2B5EF4-FFF2-40B4-BE49-F238E27FC236}">
                <a16:creationId xmlns:a16="http://schemas.microsoft.com/office/drawing/2014/main" id="{C603E199-5987-97AF-9D55-25D9A64FF203}"/>
              </a:ext>
            </a:extLst>
          </p:cNvPr>
          <p:cNvSpPr/>
          <p:nvPr/>
        </p:nvSpPr>
        <p:spPr>
          <a:xfrm>
            <a:off x="759656" y="3518489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hlinkClick r:id="rId6" action="ppaction://hlinksldjump"/>
            <a:extLst>
              <a:ext uri="{FF2B5EF4-FFF2-40B4-BE49-F238E27FC236}">
                <a16:creationId xmlns:a16="http://schemas.microsoft.com/office/drawing/2014/main" id="{9866A2B2-CF1D-A565-7A4F-B3E66DACC45A}"/>
              </a:ext>
            </a:extLst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72500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B540D9FC-E012-772A-CF18-BF838E3FFE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5500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3524F37D-693E-5747-6A0B-08465B37C5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7184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BE287992-D9CE-BE79-3350-4E80708B81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1957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63B87E2C-1800-ACEE-1BC6-A36F656435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069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4F3BAD08-2FD1-8CC0-8422-ED9A79CDFF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9009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6D97B549-E8DE-8AEF-EC6F-F7F687E92D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2714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70FD7DBC-6B2F-C185-D8FF-D467097903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1369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58ABBE27-30D2-1EDE-FF09-273A0B0C93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3900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708B1DA0-0547-DC42-1D86-2912F4BB7B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85742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3F5673E8-CCBA-B513-6B01-5C8FDB55F1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8870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670EC8DD-7008-F307-67D1-9F9B5864C4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6260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8ED95134-190A-518D-186D-AA1A584A98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02637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E2AF8F94-A960-3AF4-780D-B1B0AB15BB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19981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03C0F836-8A51-2543-50CF-ED58E1CFCC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78993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2C1B487B-FD80-0E5E-11A3-4758BDC9D1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30734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4D851A99-2F7C-D02C-9385-A1A48B9CC9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48772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D01B42E7-FA8F-7AE2-76E1-BBD78637CD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43857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887D781C-9BA4-1985-F684-AAE8694F46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65807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FBB017E8-E00D-694D-A01A-0AAE68291D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80190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6A4CD550-F425-BAD6-CD50-F20A0F3BD8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82180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CAE9DAB9-0DAF-DDEF-067E-2494857CDB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3569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24430659-CCB5-8839-A815-4FA994E728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5856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A9711501-F7EA-AAFD-0BDE-CCE7DE2EDF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18_J1_B">
            <a:hlinkClick r:id="" action="ppaction://media"/>
            <a:extLst>
              <a:ext uri="{FF2B5EF4-FFF2-40B4-BE49-F238E27FC236}">
                <a16:creationId xmlns:a16="http://schemas.microsoft.com/office/drawing/2014/main" id="{FD7576B3-3F71-312B-C2E6-934AD53AB1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84700" y="6032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805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438D6A6B-C4E8-AC03-13FA-33D0B06EDE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16267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E0DCA983-F4FB-06A4-F728-AB1BD31D40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48310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F0DAFF87-8834-0DC2-BD34-8AFDF0B605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27900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04872164-A903-706E-F75A-88686A5AFB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55172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4D1277E8-4360-DDA6-C7DE-7906B10077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16475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258D6BED-E363-81B1-A52B-FF1990501E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9403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678E1DDB-D4F1-968D-A07D-E5E99F0B09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27742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36C89B78-E995-8494-E27B-3C598BDA7D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32800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07B8E4B3-AEA8-8BFF-CBB4-2562E779C5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136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D64FB7D7-4F64-8A97-E35B-241EADADA9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13788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9568B9DE-45B4-D004-EF8A-6CCF1CB059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45047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D77EC2C7-55A3-DF0E-2E34-F563CBF6D9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79718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6C0E8554-60F5-9D6F-BE9B-879AA21A7C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21376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AA3D3F60-9220-F198-4695-4D8588935E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52620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2B9A6347-2D6D-CC95-CA3C-7694269F76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90807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F156D72C-1C21-AB15-B30F-35209B1CBB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74636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8C0D366E-4A89-874F-DCA2-B5A0BFDED7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46983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3D7B2B0D-C341-595E-6C97-7AF8EEB8CC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05800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732D58FB-B7CA-C7C4-798B-70FD8F0E98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07427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7812EE68-8729-34C9-555D-D3346FF2E4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5202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3771D642-1BDC-6986-8754-6D97D0FB80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22448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61FF17C6-7A2F-7BBD-7FF3-D7A6D2B90A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5533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1A6F3BC0-8042-2CBC-8E52-A5BA21E6D4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FA84F317-8E7C-5001-6D67-517D086D97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05614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3345D37A-E30F-500E-A21B-1B4CFDFCFE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9187B4F-B57A-F788-A6C5-00B934ACC805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96215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39BEC91E-9307-5468-5A39-5D2CB125D4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32298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9EFE9BD3-EB4B-6540-EA25-580D2211FB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D87B89B-6B4C-EAA2-6570-988EFD72F481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18_J2_E">
            <a:hlinkClick r:id="" action="ppaction://media"/>
            <a:extLst>
              <a:ext uri="{FF2B5EF4-FFF2-40B4-BE49-F238E27FC236}">
                <a16:creationId xmlns:a16="http://schemas.microsoft.com/office/drawing/2014/main" id="{98D6E43E-BFD3-B2E4-C20E-E8A0D73C940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94600" y="11144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364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54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B411470F-5021-AC97-DB7B-44214C6C99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51874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2F1A3BE1-0282-FC53-B117-5F35D91BD9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78622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48C4A188-4D39-61F0-9A91-45DE0639C8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84014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44F25047-B302-C612-8C7D-0D1CDA484C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44205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02811B4F-B061-37D7-19A0-2CC779459D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2312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BA3E948C-DF5E-F030-8D8D-9E05146D31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02411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745F70ED-6485-2B50-9BB5-663F993091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46219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C1CC7C80-356C-2D9D-2BAA-BF88633E81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0955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72A7C7A8-1142-C156-6B59-7E52EB2B08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83609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41B68133-4D37-D17D-6994-FA9D33EF98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7242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12D06E6A-ECA6-2ECA-638B-59F70D2448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95021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40F5C7A3-5DF0-84CC-0C5B-BCE5ADC47F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25258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07A15927-B367-3B78-33DF-CAAE2F1680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13549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CAB81575-9DB1-1E92-DEE2-FAF24B8931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18860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C1857095-0145-CDF9-5836-B7D2D136DA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99907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7F02F8CB-5916-D43F-40DB-969211356C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8761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BDC7B61A-C2D1-351A-D8E5-09E7BD0AC3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32426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152972BA-D8B0-97CB-716A-0FE5D0C01F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54296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12CD6774-9309-DAA3-4BB2-FD83BE5B30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58288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3E40723F-5EE1-700D-65DF-5EEFAF19AB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680908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82646488-6411-6F53-7BA8-99F74CE3D7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391952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DE103C6B-9C73-5D83-7F14-55A2A3E3A0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470148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D678B64A-89E8-54E6-10AF-664B268291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103324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F5A782FB-FCAC-AE75-6907-96D43000ED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3C27C6D1-4934-C813-9FCC-4D2C28CB90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041209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2D6C0DB6-E017-4DFB-CA2A-57F1ABAAA3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ACF131B-32F5-6BE6-59E5-F9FB6B8152A1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542800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62BFFCC7-9679-741E-ED12-E388076F13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953017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AE802C5A-6E6B-D49C-0495-C49BE9F6F2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E9BA228-DEAF-A385-A1A4-3E7101FFD883}"/>
              </a:ext>
            </a:extLst>
          </p:cNvPr>
          <p:cNvSpPr/>
          <p:nvPr/>
        </p:nvSpPr>
        <p:spPr>
          <a:xfrm>
            <a:off x="893353" y="6380772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18_J3_B">
            <a:hlinkClick r:id="" action="ppaction://media"/>
            <a:extLst>
              <a:ext uri="{FF2B5EF4-FFF2-40B4-BE49-F238E27FC236}">
                <a16:creationId xmlns:a16="http://schemas.microsoft.com/office/drawing/2014/main" id="{1A4865AE-EE56-84B0-FCED-8C6AB70B1D8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9938" y="6429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35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00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80C9EA66-3C2F-46AB-B4F3-4563B96FB78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9665EB8-275B-495D-AC90-7C08BEE3319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8934727-DDF9-405E-9470-9A737451DEB5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12</Words>
  <Application>Microsoft Office PowerPoint</Application>
  <PresentationFormat>Affichage à l'écran (4:3)</PresentationFormat>
  <Paragraphs>6</Paragraphs>
  <Slides>125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125</vt:i4>
      </vt:variant>
    </vt:vector>
  </HeadingPairs>
  <TitlesOfParts>
    <vt:vector size="129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4</cp:revision>
  <dcterms:created xsi:type="dcterms:W3CDTF">2025-04-22T08:31:29Z</dcterms:created>
  <dcterms:modified xsi:type="dcterms:W3CDTF">2025-05-15T11:19:47Z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