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4E5DB6-E1DE-408D-980F-E74839265089}" v="3" dt="2025-05-15T11:20:40.1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07" Type="http://schemas.microsoft.com/office/2015/10/relationships/revisionInfo" Target="revisionInfo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D04E5DB6-E1DE-408D-980F-E74839265089}"/>
    <pc:docChg chg="modSld">
      <pc:chgData name="LEMAIRE LOUHANNE" userId="5627a5b1-9bbd-46af-b0ba-a244e1458bcb" providerId="ADAL" clId="{D04E5DB6-E1DE-408D-980F-E74839265089}" dt="2025-05-15T11:20:40.108" v="2"/>
      <pc:docMkLst>
        <pc:docMk/>
      </pc:docMkLst>
      <pc:sldChg chg="modSp">
        <pc:chgData name="LEMAIRE LOUHANNE" userId="5627a5b1-9bbd-46af-b0ba-a244e1458bcb" providerId="ADAL" clId="{D04E5DB6-E1DE-408D-980F-E74839265089}" dt="2025-05-15T11:20:16.984" v="0"/>
        <pc:sldMkLst>
          <pc:docMk/>
          <pc:sldMk cId="74342723" sldId="311"/>
        </pc:sldMkLst>
        <pc:picChg chg="mod">
          <ac:chgData name="LEMAIRE LOUHANNE" userId="5627a5b1-9bbd-46af-b0ba-a244e1458bcb" providerId="ADAL" clId="{D04E5DB6-E1DE-408D-980F-E74839265089}" dt="2025-05-15T11:20:16.984" v="0"/>
          <ac:picMkLst>
            <pc:docMk/>
            <pc:sldMk cId="74342723" sldId="311"/>
            <ac:picMk id="2" creationId="{6DEE5F76-A8C0-D097-E0D1-79189C376ED9}"/>
          </ac:picMkLst>
        </pc:picChg>
      </pc:sldChg>
      <pc:sldChg chg="modSp">
        <pc:chgData name="LEMAIRE LOUHANNE" userId="5627a5b1-9bbd-46af-b0ba-a244e1458bcb" providerId="ADAL" clId="{D04E5DB6-E1DE-408D-980F-E74839265089}" dt="2025-05-15T11:20:30.445" v="1"/>
        <pc:sldMkLst>
          <pc:docMk/>
          <pc:sldMk cId="960841438" sldId="330"/>
        </pc:sldMkLst>
        <pc:picChg chg="mod">
          <ac:chgData name="LEMAIRE LOUHANNE" userId="5627a5b1-9bbd-46af-b0ba-a244e1458bcb" providerId="ADAL" clId="{D04E5DB6-E1DE-408D-980F-E74839265089}" dt="2025-05-15T11:20:30.445" v="1"/>
          <ac:picMkLst>
            <pc:docMk/>
            <pc:sldMk cId="960841438" sldId="330"/>
            <ac:picMk id="2" creationId="{5616373D-C570-78CE-E53D-7DFB2D485833}"/>
          </ac:picMkLst>
        </pc:picChg>
      </pc:sldChg>
      <pc:sldChg chg="modSp">
        <pc:chgData name="LEMAIRE LOUHANNE" userId="5627a5b1-9bbd-46af-b0ba-a244e1458bcb" providerId="ADAL" clId="{D04E5DB6-E1DE-408D-980F-E74839265089}" dt="2025-05-15T11:20:40.108" v="2"/>
        <pc:sldMkLst>
          <pc:docMk/>
          <pc:sldMk cId="665695542" sldId="349"/>
        </pc:sldMkLst>
        <pc:picChg chg="mod">
          <ac:chgData name="LEMAIRE LOUHANNE" userId="5627a5b1-9bbd-46af-b0ba-a244e1458bcb" providerId="ADAL" clId="{D04E5DB6-E1DE-408D-980F-E74839265089}" dt="2025-05-15T11:20:40.108" v="2"/>
          <ac:picMkLst>
            <pc:docMk/>
            <pc:sldMk cId="665695542" sldId="349"/>
            <ac:picMk id="2" creationId="{53C86860-EC53-2652-E405-1C018DB3C81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8212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5395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1867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3863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200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7556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3318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925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387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391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216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E224EC-B560-49E8-8923-6784B9E3D3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CCFFB5-083D-4D67-99AE-126992A081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2881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0.xml"/><Relationship Id="rId5" Type="http://schemas.openxmlformats.org/officeDocument/2006/relationships/slide" Target="slide61.xml"/><Relationship Id="rId4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9/Diaporama_CE2-Semaine%2019-vid&#233;oJ2.mp4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1.png"/><Relationship Id="rId4" Type="http://schemas.openxmlformats.org/officeDocument/2006/relationships/image" Target="../media/image50.JP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9/Diaporama_CE2-Semaine%2019-vid&#233;oJ3.mp4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1.png"/><Relationship Id="rId4" Type="http://schemas.openxmlformats.org/officeDocument/2006/relationships/image" Target="../media/image55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9/Diaporama_CE2-Semaine%2019-vid&#233;oJ4.mp4" TargetMode="Externa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1.png"/><Relationship Id="rId4" Type="http://schemas.openxmlformats.org/officeDocument/2006/relationships/image" Target="../media/image61.JP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95EDECF5-41DB-6538-11AC-B547F7C691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77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E7734D10-CDE9-2C23-5766-88B53CB3E2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950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767CAB28-9C97-DD47-956B-AD888F5937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83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39DAAEAE-BA7A-9543-1541-B815460875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491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BB654F3C-A1D7-390F-6709-27A5DB25B9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289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1BC94A7-287F-DF23-A151-DD6AD6FD2A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6890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3C1A9D82-2D01-71D4-3678-80D55CE1BC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607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EBFD1399-B95E-71B6-3030-9841F0DDDF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44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D072F2F2-7114-A7F2-09BD-86C64EEDC2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5290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0292E6D4-A62F-F2A3-E7E8-6205BF8E7B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242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28CBEA16-DBD2-89BC-CC65-CDF5004DE1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30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E1BB5B12-C4E5-C897-CCCD-0AE478250E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4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D880C922-6F60-A7C2-988F-D68482FAE0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26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E65739B-E74B-6945-E0E6-496B4ABA88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296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7B1326FA-6F64-8E3B-A09A-4492000664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594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B4820665-8319-BC17-09AE-A980E8DE28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319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26376E31-3BFD-7628-4223-ABD278886E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901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FB52946A-A65B-57A8-5C28-E95FD7FEB2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155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5849B7B7-099F-B837-18A5-D0A73D9132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037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C0748D92-24FE-7C16-3074-AC18196E0A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9072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286A488E-2E6B-CCD4-A0D8-B7E2BF2D1E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396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61F3429D-8B76-48CD-C165-934C91A7E1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83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44283A11-194E-EEE4-A183-B518BAF6E0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D0739EF4-8F8F-6F9B-38D2-752743AC8237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04037464-3DB5-ECF0-84D8-4782F2E36ACA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8F5EE8CB-C614-E7D4-732E-267F78F556FA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A1AF4C86-7E4D-4BE0-BCBD-A15CFB5589A6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10127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7388D0EC-39CB-AEEA-9EEA-146A54744E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7567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F97AEB5E-78E3-7C31-D1F3-777D202F70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1997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0A32B823-03C0-5FA4-A756-41AB8F5ED6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1327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7D8C25B4-C40A-FBD7-5231-FD19920A81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793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342A4B5D-9796-C5DA-7504-31B50D259A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270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069B850C-B776-4B39-40A4-FDA682F99D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2736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DC4F8335-B523-6772-87A9-200F2DE847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375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837184D1-51D6-4901-4BF9-F91122D5EE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0918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6BB26AA3-718E-9111-CB4E-5F07180563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897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65F02336-BE29-C94A-390F-B3B44FE35C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240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03BEDB7-0A5C-F7CA-9257-983A406305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136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57ABC8E7-A12C-15CB-DDC7-C7EF3B6E9D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9_J1_B">
            <a:hlinkClick r:id="" action="ppaction://media"/>
            <a:extLst>
              <a:ext uri="{FF2B5EF4-FFF2-40B4-BE49-F238E27FC236}">
                <a16:creationId xmlns:a16="http://schemas.microsoft.com/office/drawing/2014/main" id="{AEAA0792-662C-0D79-4BEC-C7ED1FECB4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30913" y="917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55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5B9B0F4F-E5CC-32FC-698E-342C9830D0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654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3ECA9B61-0F29-4D5A-E091-EDE97CDE6D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794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2FF44711-25D1-63CE-969F-9E19087AA3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8318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FB7680BD-FF06-AD83-0851-86452F40B6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4250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0CDCD2F3-7E1B-DE9F-7B4D-A646191B49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0698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728BDB98-56DE-993A-B22F-CE238553D1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96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32662CED-66CC-ABFB-EFDB-6CD99A78B3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8461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2BAB0FF3-F8A8-822E-33C6-8AA6ACAAB1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2892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CD0253E9-CB5F-990C-3F6D-CA01752D72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220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4FBE4D94-B472-133B-FD61-4A7A90E102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2723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76F1CA5E-6FCC-AFE3-41E8-0F8497D813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217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40C6877A-2BD6-B8B5-5E41-A79A5209F0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7009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2383556E-3E84-BF95-8C9C-6E6BB39CDB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2920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897BF64C-3BDC-69AA-3ED3-CE700E2011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136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472F8ADF-D73B-4B1B-959F-877EAE2779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744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8AC9C5E0-FC54-FA72-CAC3-2F8DA70F16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6DEE5F76-A8C0-D097-E0D1-79189C376E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427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6DB74A31-85B5-FDC4-8ABA-687FF7B810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31FCA5-687C-1867-ED86-83A945E3694D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63941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3B8E451-C722-F1E2-1E86-2854BF2995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34081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84AE5D25-65DE-2A04-8A09-6B259D0795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47BB51-904F-2B1D-999F-A81CABFCBCA4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9_J2_E">
            <a:hlinkClick r:id="" action="ppaction://media"/>
            <a:extLst>
              <a:ext uri="{FF2B5EF4-FFF2-40B4-BE49-F238E27FC236}">
                <a16:creationId xmlns:a16="http://schemas.microsoft.com/office/drawing/2014/main" id="{CE7DD31E-2E6C-CF0D-0C5C-A667881CE1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99400" y="612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91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8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2F63399F-85C7-4EC2-7ABB-5781A3BA13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6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931BEDB3-2E5C-FC31-F9CE-5CB25605DD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3410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8325AAEF-C91A-FC50-2750-653A236F2A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54133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526122C5-D8F5-B3B0-4AB3-B795D0F07B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012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57AAEAE7-6308-E678-6763-B3EE1A4A21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436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C6A3AF52-24DA-32DD-91EA-B665E8AB23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9924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8FE602D7-E092-F269-429D-405E19D87E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5344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4B358FA0-DE03-5BEF-0276-95A6EB2AE7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65916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D7152159-5756-80BA-1F8B-8982D0987D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7143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04BEE548-2F7E-250D-51DB-1A0367F56E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3051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1518BE56-4FA8-D724-1580-FAA1CFB22B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5788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90B052BD-F0EA-E114-BC2E-34EBF3E851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047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B8BFBD8B-6D7E-08AD-6E57-A1FB77D832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03917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40930754-9833-6857-D2FF-68EFA45F56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89421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6FE3331-ABF8-C4E9-6D5C-24740516EA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353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1C7E3DE3-F9A1-045E-DCBF-A9A3F53696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35981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FD3867F6-FF86-4276-8AC7-D2DD3DF178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9309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24D3B8BA-E26D-C9BA-8674-E0DD509DBC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5616373D-C570-78CE-E53D-7DFB2D4858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84143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52114D82-6E97-9074-5E4D-F5A0BBD833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769C67-13C9-6FFA-0B77-461E05857D9D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75410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19B4EDFC-DE7B-CA6F-40D5-DE7BB1821F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66454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9A3C31EB-7D4F-38C0-8DBB-F86AE37D42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054E87-70AE-0C7B-6956-7FE7D6E88473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9_J3_B">
            <a:hlinkClick r:id="" action="ppaction://media"/>
            <a:extLst>
              <a:ext uri="{FF2B5EF4-FFF2-40B4-BE49-F238E27FC236}">
                <a16:creationId xmlns:a16="http://schemas.microsoft.com/office/drawing/2014/main" id="{65B58B4F-8D0D-7F6E-021F-B1B2B97490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78763" y="987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56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9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90F05BD9-F8DD-84B5-FCDE-6C966DDF58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91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7A9B41F7-47CB-7F65-FA04-29BDFB04F7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396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3196D6B3-06E0-14CA-A41C-0CCC3A0A58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1331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72FE3635-ADC6-DFC8-B689-B13576998E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40599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8F2DEB34-7542-DB05-2B4B-A6CFA94CBB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14468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04099CF0-70B9-F25E-E74C-EA693935E8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0594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D1F1497F-3E7E-DE1D-90C8-0937C51AE4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33761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BAF81E23-BB47-A8F0-FD61-8E5E45B475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33563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BB29ED32-3B6E-8CB6-E5A0-E7B2419EB2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78839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E692C7B0-E90E-6748-7482-4DA052F6A6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97266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98FC8D63-4E88-4F1D-493A-A406E73D2B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86699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5309271A-4AB3-E0E6-CFC6-3200C4A670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2969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CB504777-4A1A-CF31-D8BF-58B333765A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025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D273362B-4B72-9C43-E51B-D0E9480F63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23303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AD775345-2256-966D-22EA-338BD40297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59718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51DA2411-1724-B016-3300-0CD80CBC54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53360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66A55DD0-5807-6FE3-9801-C9B2DCE3F1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05689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609D1668-79C1-0C6F-2105-F9F4B98E60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53C86860-EC53-2652-E405-1C018DB3C8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9554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0D97AB0A-CA59-0550-DF7D-7826F3EE54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C8608E-369C-A9E0-956D-E8F0DFB01A7B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0366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8B916E2B-FB00-3BAB-FEEC-B01C331936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48850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696EB78C-911C-F2AB-C2D5-7347E2AA9F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C7E3C1-2248-0377-3A8A-42357C76D96F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9_J4_E">
            <a:hlinkClick r:id="" action="ppaction://media"/>
            <a:extLst>
              <a:ext uri="{FF2B5EF4-FFF2-40B4-BE49-F238E27FC236}">
                <a16:creationId xmlns:a16="http://schemas.microsoft.com/office/drawing/2014/main" id="{BCD85D12-E34E-73CE-5663-08212E8285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20025" y="88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0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B9D02278-5B94-088E-92B5-06DBE342C5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27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094B03D1-917D-44DE-A3FF-E017A0CAD1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49CF21A-D65A-4CCC-A547-082AC4D8496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22CF0DA-B2A8-4ECE-8DD4-2D5D00D4E454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12</Words>
  <Application>Microsoft Office PowerPoint</Application>
  <PresentationFormat>Affichage à l'écran (4:3)</PresentationFormat>
  <Paragraphs>6</Paragraphs>
  <Slides>97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97</vt:i4>
      </vt:variant>
    </vt:vector>
  </HeadingPairs>
  <TitlesOfParts>
    <vt:vector size="101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2025-04-22T08:36:25Z</dcterms:created>
  <dcterms:modified xsi:type="dcterms:W3CDTF">2025-05-15T11:20:44Z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