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  <p:sldId id="482" r:id="rId230"/>
    <p:sldId id="483" r:id="rId231"/>
    <p:sldId id="484" r:id="rId232"/>
    <p:sldId id="485" r:id="rId233"/>
    <p:sldId id="486" r:id="rId234"/>
    <p:sldId id="487" r:id="rId235"/>
    <p:sldId id="488" r:id="rId236"/>
    <p:sldId id="489" r:id="rId237"/>
    <p:sldId id="490" r:id="rId238"/>
    <p:sldId id="491" r:id="rId239"/>
    <p:sldId id="492" r:id="rId24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5A9E9A-19EE-4579-895E-7B73C9033432}" v="7" dt="2025-05-15T10:34:03.2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presProps" Target="pres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viewProps" Target="viewProps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theme" Target="theme/theme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tableStyles" Target="tableStyles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microsoft.com/office/2016/11/relationships/changesInfo" Target="changesInfos/changesInfo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microsoft.com/office/2015/10/relationships/revisionInfo" Target="revisionInfo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9A5A9E9A-19EE-4579-895E-7B73C9033432}"/>
    <pc:docChg chg="modSld">
      <pc:chgData name="LEMAIRE LOUHANNE" userId="5627a5b1-9bbd-46af-b0ba-a244e1458bcb" providerId="ADAL" clId="{9A5A9E9A-19EE-4579-895E-7B73C9033432}" dt="2025-05-15T10:34:03.270" v="6"/>
      <pc:docMkLst>
        <pc:docMk/>
      </pc:docMkLst>
      <pc:sldChg chg="modSp">
        <pc:chgData name="LEMAIRE LOUHANNE" userId="5627a5b1-9bbd-46af-b0ba-a244e1458bcb" providerId="ADAL" clId="{9A5A9E9A-19EE-4579-895E-7B73C9033432}" dt="2025-05-15T10:31:50.827" v="0"/>
        <pc:sldMkLst>
          <pc:docMk/>
          <pc:sldMk cId="2457765987" sldId="280"/>
        </pc:sldMkLst>
        <pc:picChg chg="mod">
          <ac:chgData name="LEMAIRE LOUHANNE" userId="5627a5b1-9bbd-46af-b0ba-a244e1458bcb" providerId="ADAL" clId="{9A5A9E9A-19EE-4579-895E-7B73C9033432}" dt="2025-05-15T10:31:50.827" v="0"/>
          <ac:picMkLst>
            <pc:docMk/>
            <pc:sldMk cId="2457765987" sldId="280"/>
            <ac:picMk id="2" creationId="{61628941-D82A-7F87-2E52-BDB331ED1301}"/>
          </ac:picMkLst>
        </pc:picChg>
      </pc:sldChg>
      <pc:sldChg chg="modSp">
        <pc:chgData name="LEMAIRE LOUHANNE" userId="5627a5b1-9bbd-46af-b0ba-a244e1458bcb" providerId="ADAL" clId="{9A5A9E9A-19EE-4579-895E-7B73C9033432}" dt="2025-05-15T10:32:24.105" v="1"/>
        <pc:sldMkLst>
          <pc:docMk/>
          <pc:sldMk cId="2483845192" sldId="332"/>
        </pc:sldMkLst>
        <pc:picChg chg="mod">
          <ac:chgData name="LEMAIRE LOUHANNE" userId="5627a5b1-9bbd-46af-b0ba-a244e1458bcb" providerId="ADAL" clId="{9A5A9E9A-19EE-4579-895E-7B73C9033432}" dt="2025-05-15T10:32:24.105" v="1"/>
          <ac:picMkLst>
            <pc:docMk/>
            <pc:sldMk cId="2483845192" sldId="332"/>
            <ac:picMk id="2" creationId="{F4F032B8-01E8-4B35-24D8-FD81E1AEFDE3}"/>
          </ac:picMkLst>
        </pc:picChg>
      </pc:sldChg>
      <pc:sldChg chg="modSp">
        <pc:chgData name="LEMAIRE LOUHANNE" userId="5627a5b1-9bbd-46af-b0ba-a244e1458bcb" providerId="ADAL" clId="{9A5A9E9A-19EE-4579-895E-7B73C9033432}" dt="2025-05-15T10:32:49.383" v="2"/>
        <pc:sldMkLst>
          <pc:docMk/>
          <pc:sldMk cId="521695924" sldId="378"/>
        </pc:sldMkLst>
        <pc:picChg chg="mod">
          <ac:chgData name="LEMAIRE LOUHANNE" userId="5627a5b1-9bbd-46af-b0ba-a244e1458bcb" providerId="ADAL" clId="{9A5A9E9A-19EE-4579-895E-7B73C9033432}" dt="2025-05-15T10:32:49.383" v="2"/>
          <ac:picMkLst>
            <pc:docMk/>
            <pc:sldMk cId="521695924" sldId="378"/>
            <ac:picMk id="2" creationId="{E4AB7203-0C44-DAD6-7983-73C042C2ACCC}"/>
          </ac:picMkLst>
        </pc:picChg>
      </pc:sldChg>
      <pc:sldChg chg="modSp">
        <pc:chgData name="LEMAIRE LOUHANNE" userId="5627a5b1-9bbd-46af-b0ba-a244e1458bcb" providerId="ADAL" clId="{9A5A9E9A-19EE-4579-895E-7B73C9033432}" dt="2025-05-15T10:33:02.365" v="3"/>
        <pc:sldMkLst>
          <pc:docMk/>
          <pc:sldMk cId="3501326085" sldId="387"/>
        </pc:sldMkLst>
        <pc:picChg chg="mod">
          <ac:chgData name="LEMAIRE LOUHANNE" userId="5627a5b1-9bbd-46af-b0ba-a244e1458bcb" providerId="ADAL" clId="{9A5A9E9A-19EE-4579-895E-7B73C9033432}" dt="2025-05-15T10:33:02.365" v="3"/>
          <ac:picMkLst>
            <pc:docMk/>
            <pc:sldMk cId="3501326085" sldId="387"/>
            <ac:picMk id="2" creationId="{3AD3929F-2AB0-64D5-EC46-1CC53464F9C5}"/>
          </ac:picMkLst>
        </pc:picChg>
      </pc:sldChg>
      <pc:sldChg chg="modSp">
        <pc:chgData name="LEMAIRE LOUHANNE" userId="5627a5b1-9bbd-46af-b0ba-a244e1458bcb" providerId="ADAL" clId="{9A5A9E9A-19EE-4579-895E-7B73C9033432}" dt="2025-05-15T10:33:27.995" v="4"/>
        <pc:sldMkLst>
          <pc:docMk/>
          <pc:sldMk cId="2282853533" sldId="433"/>
        </pc:sldMkLst>
        <pc:picChg chg="mod">
          <ac:chgData name="LEMAIRE LOUHANNE" userId="5627a5b1-9bbd-46af-b0ba-a244e1458bcb" providerId="ADAL" clId="{9A5A9E9A-19EE-4579-895E-7B73C9033432}" dt="2025-05-15T10:33:27.995" v="4"/>
          <ac:picMkLst>
            <pc:docMk/>
            <pc:sldMk cId="2282853533" sldId="433"/>
            <ac:picMk id="2" creationId="{B25217EE-A81A-7E58-43B4-BD2EE4F09FE1}"/>
          </ac:picMkLst>
        </pc:picChg>
      </pc:sldChg>
      <pc:sldChg chg="modSp">
        <pc:chgData name="LEMAIRE LOUHANNE" userId="5627a5b1-9bbd-46af-b0ba-a244e1458bcb" providerId="ADAL" clId="{9A5A9E9A-19EE-4579-895E-7B73C9033432}" dt="2025-05-15T10:33:39.010" v="5"/>
        <pc:sldMkLst>
          <pc:docMk/>
          <pc:sldMk cId="3293545833" sldId="442"/>
        </pc:sldMkLst>
        <pc:picChg chg="mod">
          <ac:chgData name="LEMAIRE LOUHANNE" userId="5627a5b1-9bbd-46af-b0ba-a244e1458bcb" providerId="ADAL" clId="{9A5A9E9A-19EE-4579-895E-7B73C9033432}" dt="2025-05-15T10:33:39.010" v="5"/>
          <ac:picMkLst>
            <pc:docMk/>
            <pc:sldMk cId="3293545833" sldId="442"/>
            <ac:picMk id="2" creationId="{0BEC2220-4299-DF96-3D48-FD2823C83925}"/>
          </ac:picMkLst>
        </pc:picChg>
      </pc:sldChg>
      <pc:sldChg chg="modSp">
        <pc:chgData name="LEMAIRE LOUHANNE" userId="5627a5b1-9bbd-46af-b0ba-a244e1458bcb" providerId="ADAL" clId="{9A5A9E9A-19EE-4579-895E-7B73C9033432}" dt="2025-05-15T10:34:03.270" v="6"/>
        <pc:sldMkLst>
          <pc:docMk/>
          <pc:sldMk cId="3102612478" sldId="488"/>
        </pc:sldMkLst>
        <pc:picChg chg="mod">
          <ac:chgData name="LEMAIRE LOUHANNE" userId="5627a5b1-9bbd-46af-b0ba-a244e1458bcb" providerId="ADAL" clId="{9A5A9E9A-19EE-4579-895E-7B73C9033432}" dt="2025-05-15T10:34:03.270" v="6"/>
          <ac:picMkLst>
            <pc:docMk/>
            <pc:sldMk cId="3102612478" sldId="488"/>
            <ac:picMk id="2" creationId="{8D63E26E-2CBC-44A6-5415-408DA4444F4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533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152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29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332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236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7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40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8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525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174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2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65E89E-1E93-4567-86D4-16DD35FBFCF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4BE0C5-D112-4ABF-99E6-1DA661B3B7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10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vid&#233;oJ2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3.png"/><Relationship Id="rId4" Type="http://schemas.openxmlformats.org/officeDocument/2006/relationships/image" Target="../media/image80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drill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vid&#233;oJ3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3.png"/><Relationship Id="rId4" Type="http://schemas.openxmlformats.org/officeDocument/2006/relationships/image" Target="../media/image86.JP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drill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vid&#233;oJ4.mp4" TargetMode="Externa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3.png"/><Relationship Id="rId4" Type="http://schemas.openxmlformats.org/officeDocument/2006/relationships/image" Target="../media/image93.JPG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drill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83.xml"/><Relationship Id="rId5" Type="http://schemas.openxmlformats.org/officeDocument/2006/relationships/slide" Target="slide128.xml"/><Relationship Id="rId4" Type="http://schemas.openxmlformats.org/officeDocument/2006/relationships/slide" Target="slide7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3.png"/><Relationship Id="rId4" Type="http://schemas.openxmlformats.org/officeDocument/2006/relationships/image" Target="../media/image72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/Diaporama_CE2-Semaine%2001-drill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0483C3D-AC2D-BC5E-02D9-F80A0A8275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68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CF8A467-8677-AE4B-0947-D561896B6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306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2872FA4-03F2-AD1B-A4A4-7112B6AF95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4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7610F7E8-16F5-B139-879B-7ACCC3F73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5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B144100-414B-6E09-7670-46F0387BD4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8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7432AB28-23B5-5052-9652-4A1414C85F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8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257B8A0-3541-1C3B-3EDC-1C99C71B78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4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13FE97C-5AEF-CC53-1F1A-54D512E8F5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5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1B5C5CC-0A66-D200-2444-E5553F0B2D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7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DF1B4AB-2CA5-0238-3CA0-AB1F00A462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0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AF13515-E971-E7FF-6051-A745AB943B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5A71B7-B51A-AA7B-397A-09596E9EF76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3049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D9C0B15-1C36-2C72-1AE1-C747BC7A2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8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5AE595DA-E385-FF18-3A61-6A62912ECD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2888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2F8DF13-D653-772B-DFD1-7C01C725F1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2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C8143C4-6E91-9225-ED6B-48C36785C4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21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F6AC9FA5-2EFD-9AAF-E44E-097AF7928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7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F2DDB0F4-D0C0-4FC3-E853-BBE7308CB1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7067535-0CF8-727D-56E3-81472A49D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3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00F805C2-59C9-8A5D-EC67-9A8D7D9577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5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845EF8F-753A-FAD9-FAAC-1F8C58E8A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4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23DEF05-923D-010E-7080-1E28F65223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1C8542D8-BF54-42AC-2402-C1EA41E3DA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2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52A9A8B-AFD0-86E9-CB79-3C770787C6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B00A94-2A63-1196-19F6-9576E70107B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8372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48BB819-A80D-1772-8146-83CA94EC63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1202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2FE6D6D8-3B25-AFCA-1938-0B327E9A48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7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8BDFE23A-6264-57F4-6823-1F0A832BEC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1518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C1574FF-8866-4CA5-22B4-D6FBFE9FF5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4AB7203-0C44-DAD6-7983-73C042C2A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9592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853C18ED-F5B3-0B3E-4AF1-ADAA71869A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54AEA0-AC00-81CD-B883-D82A09437D5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81376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9DC11E24-BC66-0083-E9EF-90A13895E1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2433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F6F5F65E-0AEF-A10F-6D3C-1E7671E27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DE98DA-E629-FB48-14D8-0981933B015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_J2_E">
            <a:hlinkClick r:id="" action="ppaction://media"/>
            <a:extLst>
              <a:ext uri="{FF2B5EF4-FFF2-40B4-BE49-F238E27FC236}">
                <a16:creationId xmlns:a16="http://schemas.microsoft.com/office/drawing/2014/main" id="{37F005AB-7681-3956-61FE-1573652255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0663" y="1154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3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1371EF5B-1684-BB14-84F0-E345A6766D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7895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A17E2389-B577-8F3B-F120-F3875E303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912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426C319D-BE17-BD7F-6D58-CD99BA336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9531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85B77294-96E9-6BD5-8ADD-81C9E4DF8B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26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04D917A-3146-CEE7-F984-EA96D893D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5616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08DAE2ED-2C3F-1D04-7385-E0B8765F08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2045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308102C0-A35F-32AE-7305-048391CC2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AD3929F-2AB0-64D5-EC46-1CC53464F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2608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D2928460-95AE-26A5-FCC2-5F968661E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77FFC594-8E41-4CED-C944-8500A6876C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2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91E35A87-C785-E2CF-9815-39D307619F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3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143A94CF-CBB2-5297-9F43-83E9E5E05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1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7DD3AE8E-53B8-D757-5223-2EFE045F04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7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22E8436D-2BFE-F260-8C9E-9174396B7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3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F3568B57-34AF-8700-22AA-B218CDA003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412EBEA5-FAE6-5681-1D1E-C5E1999923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5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4653E78C-6E2F-C846-8683-27E844255E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939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75EC6F1D-3B0D-1FF7-2E18-2905B77A77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8D1BCCBF-59D1-FE4D-7F36-7C9F6D2E2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998BBE-B3F6-952A-A9C8-4483A2971CE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26326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00CB62F3-3901-B8A4-3DAE-80786B242C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7BC084BE-6FD8-251F-6A27-C44436031F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7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D70A3D13-782B-01A6-0FBD-8882E29C87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4F2DE0F7-3CE0-8368-A5D2-F8A4FF0C26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61CF95FC-EF67-CE6B-8766-C1AB6C2E0F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4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30E00384-3F33-F86F-1453-83926B17A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7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CB49BBF1-7DAB-90CA-9360-A47F4B8DE6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7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FAD43C76-2F26-D641-53AC-9A0C31A93B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815FA1D-FB11-D21C-00FF-071003803A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4418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BE28F7A4-E67C-5885-B6D3-3AB05719E1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7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A12500BB-FB6C-D309-B474-AEB291283D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37FD38C4-F27A-B6A7-07C4-7CB976AE59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83F0CA-42C5-AF48-C5C3-3EB9C683E9C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61112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23E13B78-BDC2-3EE0-9900-1C51C95DA0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6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F79F9043-2E9C-85E7-C36E-A9DF7E6F6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4BF65DC0-7DE8-345D-AEBB-8FA9BC403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0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D2570941-7DDB-819D-B315-0B67F179E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3EACC6DB-0ED3-0ECC-BEC5-0CE6FE0C4F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0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2B0B4CD9-FCF9-3159-D3CD-A95E0A0100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2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8039F4E0-1746-7BFB-2B74-842038041B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D064EB7-F958-791C-B2E4-C6AFEA0072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2968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3A6B027D-767A-7CA9-08B4-F801F50ECF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9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6AF49929-CA04-7305-AEBC-B610EE4D7A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8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831DDE48-0526-BF23-33E6-9EB71E129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0F6B95C5-FC2C-A6DF-FBDD-D4C488319B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67CF8D-3A34-8B8A-DB9A-1DFD38C1879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21689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3BC92355-71E7-C4A1-6EF0-1F6FE141F2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65953857-B791-4A30-1448-1476D631A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1DB78304-1234-8D5E-87B9-08F7E6B4A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8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1EA66088-EFE9-FCA1-B4DC-9D0CA30E0B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30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DA3B92ED-3FA9-7EE6-818C-06D7AA10CC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32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3DD3CFF7-9682-2A4E-4B70-E105EAFCE4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1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DD79433-1C70-4B4D-3342-43F132CBD9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2795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88DE94E7-FBD7-1CB2-4158-B59F454AF4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1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07251766-58C8-6FAA-8AB9-22ED58A5CB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15562C3D-FB88-B88F-5B9B-5A819BF5FA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C308B18D-BFA5-D4EE-31B8-444100641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08FD8C6D-1152-9F10-6F3A-921B637C3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0A81E7-B61E-F886-F1FD-2FC6697F3FE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61286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0330BAC7-E83E-70BD-0955-0AB18277E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ED2881DF-A362-E80A-9241-AEB4144C91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30964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FA015629-D22E-4A44-1372-67E6FC772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25217EE-A81A-7E58-43B4-BD2EE4F09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53533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E6A04D27-C10D-BC5F-494B-E66ADAC6A1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F90681-AEE7-3C5C-523C-7F87750F690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39484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707DF9D6-049A-E0E2-F2C7-A4619B44F5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17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B46DC90-96DC-99B3-2C8D-3F9982A21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39919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C03DB3A7-0976-5C00-FEA0-D1D1B360CE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BEF3F6-8F96-93AF-3F6F-F98787C2BDB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5" name="S1_J3_B">
            <a:hlinkClick r:id="" action="ppaction://media"/>
            <a:extLst>
              <a:ext uri="{FF2B5EF4-FFF2-40B4-BE49-F238E27FC236}">
                <a16:creationId xmlns:a16="http://schemas.microsoft.com/office/drawing/2014/main" id="{62861329-51F2-6683-9B53-47F3EAAFA8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2863" y="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0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460DC790-C68E-E1CC-BBA7-662EA73E73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7952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CF4E57C3-8510-8DFA-4112-F0F0EE1C8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4839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216DB1A7-2B62-D169-AC21-3942DCD503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02430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D2F2A278-A731-DC04-890A-37EA179FA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17690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35CE561F-2E0F-0914-DE7E-7B51E2586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63753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0D7076E1-0B96-C32C-812D-4E58EA9020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BEC2220-4299-DF96-3D48-FD2823C83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4583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84A157B0-8D30-6D13-7B7E-6F11580271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6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F4C7B020-D649-9842-400B-9080A4D30B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38A8F21E-5814-3516-84C3-61BC4D644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ED8CBB9-1AB2-14D6-9189-55B19C9E07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39407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41FECBF6-1842-B291-383A-DE2259CBD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5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59F824D5-B0F8-6889-721B-74CA4DEC3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48DE0E08-5BFB-3730-BE88-734A8A4DA4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8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A4F2DC08-19A0-1CBE-0849-AD00D3F75A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8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14110FE5-8DA9-6293-F9DF-59547FE171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2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5C85B78D-4D94-6F21-C81D-97AFBE0D8B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BB9FCD2A-B3FB-DA7E-6AE1-D8FD4B50A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8F4ABC-E668-0747-50F6-D7D3864F2CD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1420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CCEB319A-EFE1-125B-AC3F-1D496ACAA8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3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132D9E4B-8B2E-F605-1707-111339640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0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2366B11D-C97A-186A-CCBD-D6B58BF96D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7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A8542F8-E128-6D41-7B8B-1371A09C61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35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FFCBBB1-B024-A35A-F636-4FEEA4F907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2172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A01FDA9D-2A15-30AC-CAF8-9CDA9C1D8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6B22717A-48DD-AAA0-3A12-E5D67A8DC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6218561F-3E7F-8107-433A-F7E89369EC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2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3C4F0FFF-F731-5723-5F2D-16F8EC29DB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7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5690129D-2DC7-6346-D7C8-6B3552EB26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B0E723E4-10C4-0510-72C6-E7CE0C0764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0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24B7B694-8DE7-8DA8-4DBD-8B390ED7DE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3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4A0A50C5-2801-A495-4D5C-E5B5020D8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05EA86-CDFC-0479-6162-6865BEB3CA8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0354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1521C532-0147-CE17-C19C-7EB660D803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4C5F31D2-85C8-B9E9-8BF0-F1DE15905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5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C1EF8A4-AEFE-1750-B7F5-C64FBB68AD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65672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34435463-4476-EB6F-B065-F855ED606B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8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D6345558-F7AC-4CDF-FBF5-490575151B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4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D0215D72-1C6C-EA06-FC5B-846911A464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9B38AF4A-0BB9-9050-2B8C-00F1D61BA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4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E283E95A-5EDC-A82E-15A4-7EF98F9ED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1B7E38BD-FC34-B643-1268-F968465BAD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5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9D3DD01B-DCAE-7696-40EF-0141671E5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2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9EEC5B9B-0156-323B-63D1-83C8EB71D4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6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9CDE3381-A4FC-6B27-D9B0-B12D9E6BF4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69173B-1406-AE63-27AB-3F4F0C39D5F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84210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45F07008-8773-6606-5EF7-7CE3FD4537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2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363835F-A2E4-26D1-90C3-1D99207A58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943701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BAA6F524-4461-724E-512E-44712BB83A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ACD78C10-CE03-ED4E-56C0-3BFF040B2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03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459785CB-BBF3-1199-9185-67758CF305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4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BFD911BC-FBF7-6A27-BAC1-D8DD70D8B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08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1674BB90-A5ED-0D80-453B-F553FC48D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5">
            <a:extLst>
              <a:ext uri="{FF2B5EF4-FFF2-40B4-BE49-F238E27FC236}">
                <a16:creationId xmlns:a16="http://schemas.microsoft.com/office/drawing/2014/main" id="{AFC231F5-B255-E996-5A63-31504B38F6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3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6">
            <a:extLst>
              <a:ext uri="{FF2B5EF4-FFF2-40B4-BE49-F238E27FC236}">
                <a16:creationId xmlns:a16="http://schemas.microsoft.com/office/drawing/2014/main" id="{FE36D734-EDA3-E02C-78F3-B78028FEA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7">
            <a:extLst>
              <a:ext uri="{FF2B5EF4-FFF2-40B4-BE49-F238E27FC236}">
                <a16:creationId xmlns:a16="http://schemas.microsoft.com/office/drawing/2014/main" id="{F68407F2-8ACF-DD53-6EA8-E4A775B28B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7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8">
            <a:extLst>
              <a:ext uri="{FF2B5EF4-FFF2-40B4-BE49-F238E27FC236}">
                <a16:creationId xmlns:a16="http://schemas.microsoft.com/office/drawing/2014/main" id="{DCCC1E92-9FC0-1117-1594-11FFA88B69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9">
            <a:extLst>
              <a:ext uri="{FF2B5EF4-FFF2-40B4-BE49-F238E27FC236}">
                <a16:creationId xmlns:a16="http://schemas.microsoft.com/office/drawing/2014/main" id="{9579A5C0-F82C-3B52-E854-57175E02E1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75D66-54D2-304B-9B45-A267A318EB6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79223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638D1CC-CE2A-710A-3F8A-B5A3AE16F1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91227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0">
            <a:extLst>
              <a:ext uri="{FF2B5EF4-FFF2-40B4-BE49-F238E27FC236}">
                <a16:creationId xmlns:a16="http://schemas.microsoft.com/office/drawing/2014/main" id="{9D5BEC0A-2A17-5FE2-E26B-A5F3E6175F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4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1">
            <a:extLst>
              <a:ext uri="{FF2B5EF4-FFF2-40B4-BE49-F238E27FC236}">
                <a16:creationId xmlns:a16="http://schemas.microsoft.com/office/drawing/2014/main" id="{2EF9E4D3-8A03-E0ED-9B89-9D3384ADEA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30089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2">
            <a:extLst>
              <a:ext uri="{FF2B5EF4-FFF2-40B4-BE49-F238E27FC236}">
                <a16:creationId xmlns:a16="http://schemas.microsoft.com/office/drawing/2014/main" id="{B47D0D51-EBA2-5D56-E33F-C01CF880A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D63E26E-2CBC-44A6-5415-408DA4444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1247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3">
            <a:extLst>
              <a:ext uri="{FF2B5EF4-FFF2-40B4-BE49-F238E27FC236}">
                <a16:creationId xmlns:a16="http://schemas.microsoft.com/office/drawing/2014/main" id="{7504CEAF-95DD-DDDC-5022-4B13D02F1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BE2E80-AFFF-5CC0-0DDD-DEA48F32C3B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592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4">
            <a:extLst>
              <a:ext uri="{FF2B5EF4-FFF2-40B4-BE49-F238E27FC236}">
                <a16:creationId xmlns:a16="http://schemas.microsoft.com/office/drawing/2014/main" id="{56083F36-7A39-4FF0-5E4B-5BABF61AE0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09072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5">
            <a:extLst>
              <a:ext uri="{FF2B5EF4-FFF2-40B4-BE49-F238E27FC236}">
                <a16:creationId xmlns:a16="http://schemas.microsoft.com/office/drawing/2014/main" id="{63683B8D-4664-C40D-6683-8AE7E76062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439858-9C0F-61E3-5C5B-83C8935EC8E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_J4_E">
            <a:hlinkClick r:id="" action="ppaction://media"/>
            <a:extLst>
              <a:ext uri="{FF2B5EF4-FFF2-40B4-BE49-F238E27FC236}">
                <a16:creationId xmlns:a16="http://schemas.microsoft.com/office/drawing/2014/main" id="{D467808B-C104-616E-B432-474F5E25BD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3753" y="3680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7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6">
            <a:extLst>
              <a:ext uri="{FF2B5EF4-FFF2-40B4-BE49-F238E27FC236}">
                <a16:creationId xmlns:a16="http://schemas.microsoft.com/office/drawing/2014/main" id="{B47671DF-16C9-4E9B-2730-A1DFD6F49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6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C8C4DFE-9733-6767-69E5-029848C89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61628941-D82A-7F87-2E52-BDB331ED13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659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35FF99F-6C33-C97B-AF5E-DD75C45DE4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776D572-B86D-E84E-7D5B-BEC497A1B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BBC1773-B857-443F-A030-E14A1DEDE9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4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DF18124-3D0C-768E-896F-BF4AD83DD7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4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C44DDD0-AFB1-CB81-6A14-206967ED4D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59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686F056-4A73-917D-913C-6C969935D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359D02C5-DB17-1276-065C-934342A5AECE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DE6C289D-8C1E-DF12-BBC1-99C8565A0BD4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F4813DD7-FB63-E376-7B02-C1CE238338D6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3726229B-D071-064F-8B9F-8EBFB6E4BB0E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73831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E71EEFE-708D-5C90-82B5-BF364CAC6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0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D8B5EBD-6194-0129-450B-E06D4E4A6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2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A33A06B2-3095-58F9-B867-11667BE512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3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D8D0E98B-750B-2C53-EC1F-5D6865ED61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A79B3E11-71DD-9AD2-27A1-8E7B054CE0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C72E27F-BC7A-FF6D-4A5E-DEC15293E5D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4833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402F3F1-A230-BD2C-09C7-06EAF85C70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9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DA1C28E-A100-754A-377C-E3F713717C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8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12B04F3-5123-4164-EEB8-56CDB31C79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3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B59D025-C9D0-F440-02F7-1401172615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7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1FE9AA6-6903-D95D-CE15-25D79FE2E7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9D58EAC-F5F3-2737-AED5-5861EA9256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939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8BFFFC7-6522-C51A-D54B-ACFA22AFD1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7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BBDD79D-E5BB-F5C3-CC29-7C15FE1022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0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AE800381-A227-E098-6660-031A8D0D9F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1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47282838-C6AD-B92A-BC99-C533C261E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A6B44A25-BBF4-388D-496D-2DD517490E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3F424D2-30CE-E297-7BB1-FB717D8EEE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B37D5F-B04C-D8F2-30D9-6784A45E40C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68998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F9F0E4EB-93AC-F70D-311F-B0F7EA2099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0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60ED1482-D5F8-9A71-240E-1870846BB3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3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3D0C75E-93C0-86E8-2EDF-73DB37660A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9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D88EB32-214E-6730-6BEC-707D47A954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4F096FA-B50C-6D18-30DE-ABDE1CD9F1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72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B4A19B8-2779-0AE5-A95B-127661187F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6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EB78030-1BAD-D59C-60BD-AB2D5A12C3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11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7D16E0EB-08EA-F371-5475-980B6B4F9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1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CB23937-48FE-DCBA-99F6-1582C4AF53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E3F467F-DAB5-9CD4-CDB3-58731EA424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14999D4A-EF40-ABCF-7A8B-82B2C274D8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1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32AA34E-A5ED-3C60-9A6F-031B2B8D57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902FBF-548E-557B-C799-A0F3F1F61B7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4334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326D493-14EA-9505-950D-2FCFAE2BDD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6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99E6274-F563-B5D0-5886-11754CF96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AE66181-E2F3-6380-F7F1-F166FB6674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8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CB12638-5694-8367-3EC7-ABE58175CC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009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AEEAF1F-E159-2FB1-496E-DE5FB07552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461BEA60-E033-FB5C-9852-45A29FF0BA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BBBA097-DBCC-2E41-C382-2DAEAE4B20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8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132A3125-B00B-FD7F-5603-AF28B05E6A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0ABEFA5C-29D0-DCDF-DAD5-D70D72FF1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1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E825D180-0C36-FA5B-16F8-DB6E9FEA7B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11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2D3B72BB-4058-A08D-9726-E1A70174E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4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76ACFAE-8D91-F06E-599B-61B2AEA12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E1E157-B87B-5562-248C-B01B54338DD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68897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39C3764F-265C-5442-C400-F7406BC9B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4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D8F2A998-215F-D0E5-F733-1E8ECD725F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64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7E0389D-2B80-339D-66F3-DBED327D8E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042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0FF3F52-2D1D-8CA4-0636-8C5888F7C3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A9F6C853-4489-8815-567A-66BE1E742C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_J1_B">
            <a:hlinkClick r:id="" action="ppaction://media"/>
            <a:extLst>
              <a:ext uri="{FF2B5EF4-FFF2-40B4-BE49-F238E27FC236}">
                <a16:creationId xmlns:a16="http://schemas.microsoft.com/office/drawing/2014/main" id="{9AC5E33D-0CAE-1E55-BBF6-B67597382A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55897" y="49782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3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455FB0B6-B380-4BF9-8229-CAF3F7267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730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3A6C953-8020-1CEE-0479-A58BA2285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2489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440DEB0-A434-C007-2099-EB5FEC643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277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F695DFDC-CA33-D7AE-55F7-D6A0DC29CA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499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17E93A78-A3B1-AC59-7032-D23E217A74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4F032B8-01E8-4B35-24D8-FD81E1AEF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451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AFC03A34-A556-A1D0-80BC-23261AD607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F617A14-21D5-E762-CF07-CF37D43AE5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1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3CC505A0-54B9-D45C-E459-33946F05C3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F4D83EC-AB4F-4EBC-7D6C-192C30F908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129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594E329-FB06-E70F-E227-85506D58CE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71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58FB973-7994-8610-95E1-0945F4494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FF23272-3F0D-FF3E-166A-166F2F28EF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75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13BBECD-CDC8-25DA-E1BF-2C1E65359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1D31DCC-AACA-BD96-146C-DDD708CA76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2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3AC3C498-1249-DFA7-33B9-F8E1F9EC7F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6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F04502FF-2201-9382-53D2-C3651EDDE4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82A32B-C071-EDDE-97F9-9CC98A3F651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544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E9DB7AEE-BD24-2DA5-F6CD-635CC70FD6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2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64C475A1-FA0D-0D43-14CE-364998230D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8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FCA0F2BF-3EA3-90B3-DE94-5E63F06CA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7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617E12C-5C99-8A0D-C5FC-5B668E564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7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2BF14E6-8B30-40C5-6779-63A509A58E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5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A7575405-A2AE-5AF0-4859-B7D7CDD49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1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5363427-7E5C-D25A-E35B-B88977575B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32C39CE-C3A9-7FE8-E015-A8F2CC4D5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4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6E5E97B-28ED-3B55-DBAC-5894205076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4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A3A00F4-0DBB-FECD-08EC-FEAB42B118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3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5AB4420-7533-F85A-0351-D69F7184A9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8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6D80D593-B90E-8312-34B9-89CF08BF2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FD1D10-F5B9-9F37-9793-76270D12C1A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213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4D78C58C-44BC-50EF-75FE-CAD6687FE8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837CBD79-215B-9D90-6B77-84B1E5BA01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EADA9C5B-2744-4BCF-B48D-B7B6223AA2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170206-48FA-46E1-9A0D-6C9A1CDD40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F5059F-42E4-44C2-B027-87BEA46F668C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44</Words>
  <Application>Microsoft Office PowerPoint</Application>
  <PresentationFormat>Affichage à l'écran (4:3)</PresentationFormat>
  <Paragraphs>22</Paragraphs>
  <Slides>236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236</vt:i4>
      </vt:variant>
    </vt:vector>
  </HeadingPairs>
  <TitlesOfParts>
    <vt:vector size="24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9</cp:revision>
  <dcterms:created xsi:type="dcterms:W3CDTF">2025-04-18T13:19:46Z</dcterms:created>
  <dcterms:modified xsi:type="dcterms:W3CDTF">2025-05-15T10:34:10Z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