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EEF027-6D58-480C-9FF0-A4BE44685F94}" v="3" dt="2025-05-15T11:21:44.2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viewProps" Target="viewProp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theme" Target="theme/theme1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tableStyles" Target="tableStyles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microsoft.com/office/2016/11/relationships/changesInfo" Target="changesInfos/changesInfo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microsoft.com/office/2015/10/relationships/revisionInfo" Target="revisionInfo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FAEEF027-6D58-480C-9FF0-A4BE44685F94}"/>
    <pc:docChg chg="modSld">
      <pc:chgData name="LEMAIRE LOUHANNE" userId="5627a5b1-9bbd-46af-b0ba-a244e1458bcb" providerId="ADAL" clId="{FAEEF027-6D58-480C-9FF0-A4BE44685F94}" dt="2025-05-15T11:21:44.271" v="2"/>
      <pc:docMkLst>
        <pc:docMk/>
      </pc:docMkLst>
      <pc:sldChg chg="modSp">
        <pc:chgData name="LEMAIRE LOUHANNE" userId="5627a5b1-9bbd-46af-b0ba-a244e1458bcb" providerId="ADAL" clId="{FAEEF027-6D58-480C-9FF0-A4BE44685F94}" dt="2025-05-15T11:21:20.870" v="0"/>
        <pc:sldMkLst>
          <pc:docMk/>
          <pc:sldMk cId="3926394225" sldId="324"/>
        </pc:sldMkLst>
        <pc:picChg chg="mod">
          <ac:chgData name="LEMAIRE LOUHANNE" userId="5627a5b1-9bbd-46af-b0ba-a244e1458bcb" providerId="ADAL" clId="{FAEEF027-6D58-480C-9FF0-A4BE44685F94}" dt="2025-05-15T11:21:20.870" v="0"/>
          <ac:picMkLst>
            <pc:docMk/>
            <pc:sldMk cId="3926394225" sldId="324"/>
            <ac:picMk id="2" creationId="{48F19C3E-A29F-7EA0-658D-2AF7F9E9CE2B}"/>
          </ac:picMkLst>
        </pc:picChg>
      </pc:sldChg>
      <pc:sldChg chg="modSp">
        <pc:chgData name="LEMAIRE LOUHANNE" userId="5627a5b1-9bbd-46af-b0ba-a244e1458bcb" providerId="ADAL" clId="{FAEEF027-6D58-480C-9FF0-A4BE44685F94}" dt="2025-05-15T11:21:32.423" v="1"/>
        <pc:sldMkLst>
          <pc:docMk/>
          <pc:sldMk cId="4201748966" sldId="349"/>
        </pc:sldMkLst>
        <pc:picChg chg="mod">
          <ac:chgData name="LEMAIRE LOUHANNE" userId="5627a5b1-9bbd-46af-b0ba-a244e1458bcb" providerId="ADAL" clId="{FAEEF027-6D58-480C-9FF0-A4BE44685F94}" dt="2025-05-15T11:21:32.423" v="1"/>
          <ac:picMkLst>
            <pc:docMk/>
            <pc:sldMk cId="4201748966" sldId="349"/>
            <ac:picMk id="2" creationId="{32C6CD34-8A4F-9845-86F4-334CEB41C34C}"/>
          </ac:picMkLst>
        </pc:picChg>
      </pc:sldChg>
      <pc:sldChg chg="modSp">
        <pc:chgData name="LEMAIRE LOUHANNE" userId="5627a5b1-9bbd-46af-b0ba-a244e1458bcb" providerId="ADAL" clId="{FAEEF027-6D58-480C-9FF0-A4BE44685F94}" dt="2025-05-15T11:21:44.271" v="2"/>
        <pc:sldMkLst>
          <pc:docMk/>
          <pc:sldMk cId="4041677685" sldId="374"/>
        </pc:sldMkLst>
        <pc:picChg chg="mod">
          <ac:chgData name="LEMAIRE LOUHANNE" userId="5627a5b1-9bbd-46af-b0ba-a244e1458bcb" providerId="ADAL" clId="{FAEEF027-6D58-480C-9FF0-A4BE44685F94}" dt="2025-05-15T11:21:44.271" v="2"/>
          <ac:picMkLst>
            <pc:docMk/>
            <pc:sldMk cId="4041677685" sldId="374"/>
            <ac:picMk id="2" creationId="{76E0EE7A-7CBD-C2CC-5498-CB7B8416C06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6C8C4-FAEA-4CB9-94C1-BF8829AF39D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42E88-1AA1-4D1A-BE70-1BBB2BF947C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9961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6C8C4-FAEA-4CB9-94C1-BF8829AF39D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42E88-1AA1-4D1A-BE70-1BBB2BF947C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777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6C8C4-FAEA-4CB9-94C1-BF8829AF39D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42E88-1AA1-4D1A-BE70-1BBB2BF947C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3673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6C8C4-FAEA-4CB9-94C1-BF8829AF39D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42E88-1AA1-4D1A-BE70-1BBB2BF947C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9584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6C8C4-FAEA-4CB9-94C1-BF8829AF39D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42E88-1AA1-4D1A-BE70-1BBB2BF947C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0915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6C8C4-FAEA-4CB9-94C1-BF8829AF39D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42E88-1AA1-4D1A-BE70-1BBB2BF947C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233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6C8C4-FAEA-4CB9-94C1-BF8829AF39D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42E88-1AA1-4D1A-BE70-1BBB2BF947C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476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6C8C4-FAEA-4CB9-94C1-BF8829AF39D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42E88-1AA1-4D1A-BE70-1BBB2BF947C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4805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6C8C4-FAEA-4CB9-94C1-BF8829AF39D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42E88-1AA1-4D1A-BE70-1BBB2BF947C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691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6C8C4-FAEA-4CB9-94C1-BF8829AF39D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42E88-1AA1-4D1A-BE70-1BBB2BF947C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0968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6C8C4-FAEA-4CB9-94C1-BF8829AF39D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42E88-1AA1-4D1A-BE70-1BBB2BF947C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5067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8B6C8C4-FAEA-4CB9-94C1-BF8829AF39D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142E88-1AA1-4D1A-BE70-1BBB2BF947C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1417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0/Diaporama_CE2-Semaine%2020-vid&#233;oJ4.mp4" TargetMode="External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8.png"/><Relationship Id="rId4" Type="http://schemas.openxmlformats.org/officeDocument/2006/relationships/image" Target="../media/image68.JPG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99.xml"/><Relationship Id="rId5" Type="http://schemas.openxmlformats.org/officeDocument/2006/relationships/slide" Target="slide74.xml"/><Relationship Id="rId4" Type="http://schemas.openxmlformats.org/officeDocument/2006/relationships/slide" Target="slide4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8.png"/><Relationship Id="rId4" Type="http://schemas.openxmlformats.org/officeDocument/2006/relationships/image" Target="../media/image47.JP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0/Diaporama_CE2-Semaine%2020-vid&#233;oJ2.mp4" TargetMode="Externa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8.png"/><Relationship Id="rId4" Type="http://schemas.openxmlformats.org/officeDocument/2006/relationships/image" Target="../media/image57.JP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0/Diaporama_CE2-Semaine%2020-vid&#233;oJ3.mp4" TargetMode="Externa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8.png"/><Relationship Id="rId4" Type="http://schemas.openxmlformats.org/officeDocument/2006/relationships/image" Target="../media/image62.JP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84F02A51-09E3-3A15-316C-4127F16E42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3687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D8422C6C-E986-38DE-0F52-5626A3F9AA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53857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6CB57CA1-9B5F-E4CB-9736-91A080AD98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56100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A0B7F0D1-6CA2-E2F9-35C3-097E017B2B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71073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3003B121-2C26-E688-6237-57DA7C6CC4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848315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A2F410FE-9885-697A-F1AD-DC6E80915E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28407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86216C7E-C482-E0CF-1A01-86F45F76FB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964013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48D0E9FE-4D3D-F330-1C24-7AB25E6F75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777677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6E723814-0EE2-ABC2-BB16-7412BE3599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99025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F43DBE55-A003-9C7D-00D4-ABB18F14C4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838062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8735A5E3-231B-4661-554D-83ED4EC170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967681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D93DB304-3381-074D-230A-31E9CDB44C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457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A868A6C5-C174-5F80-E539-22695326D6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41404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962FD97F-614E-A6EB-F23A-B70C84D0EF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46432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09C6C11D-5948-55D3-811E-087CAD2CFF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268769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5889C164-1B11-AFD9-F871-26A93A5B1E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685787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67E4F3B8-753C-B173-402F-0E3D653D5E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39698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30B74D54-2183-BAEE-19F3-067D78B89A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371718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CD155A59-542E-60EF-CEC9-D44B5FA40A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03400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2368D653-4FF3-1F86-FC95-7CA33382A1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879681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925AFC61-6C69-1BD0-9EAB-F814AFD0B8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915211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3F6303A1-C8C2-0176-A0CE-F70BCF5D8E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76E0EE7A-7CBD-C2CC-5498-CB7B8416C0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677685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589F2997-EA5F-E164-BD38-818AF526AA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FFE5585-FC95-9EF9-0A75-6F2ADBA3DCEB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921510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BC547C4A-E5BC-DFB6-3E8B-6D4A003DBC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680840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24E90777-2465-4B7B-3825-FD584B3428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404601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75483FB9-131A-F553-73C5-C550B1A447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EF0E079-2A55-2AB6-6795-7930F2B4DB82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0_J4_E">
            <a:hlinkClick r:id="" action="ppaction://media"/>
            <a:extLst>
              <a:ext uri="{FF2B5EF4-FFF2-40B4-BE49-F238E27FC236}">
                <a16:creationId xmlns:a16="http://schemas.microsoft.com/office/drawing/2014/main" id="{04556F51-F29C-D31E-2349-5F6BC1ED4F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37500" y="5730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85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0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3362D1DD-C154-2357-8401-DC59017D09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7595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44350A66-25EF-773F-98E9-D8491CDB89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6735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111CCC03-D30D-5378-69EF-49F57E65BF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3923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3D118AE2-D653-FF6A-BF2C-815B2CCA8F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4077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2B393CF4-7ADF-858A-DF68-421984A541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6230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8D7029CC-1298-A4DB-A8F8-617C880C76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803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56BF2D8A-5FFE-2A10-9041-03AAE19359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7031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C227DE85-8ABA-E056-B1F7-98C28E4FD4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764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E5B667FB-392E-CBA2-BB57-EB3C696919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7616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73CD2EF0-9337-A368-31ED-9C942DCCDB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0927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313C9970-EAEB-DA58-6E8A-7E5995CFA1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7981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9398B189-4340-7768-5233-84857125C3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649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568AF375-37CE-6691-8692-8348F433B6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011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E4364318-B4E4-DF06-807D-F74629C670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1281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0913521E-1715-54AE-77E6-3D8F665AFB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8951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8987A840-B667-1047-5823-029036D8B8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4231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F6D9292F-4A80-A960-EC78-1513025154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5973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D9B3488E-7776-24AA-7BCC-C3281D5161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1963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1490B9E0-CBD2-817A-4E28-3794177D84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221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474CA1DB-63B3-0EA6-B9B3-FB74EAB495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1D336119-D50C-A5B9-4A27-294D9458BA40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3E9B260A-431C-7A1A-76B5-BA82064EEDDF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2B196F6E-799A-2EC8-ED75-2B26A0F4682D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817EA222-E902-76D8-9223-A1DAC37BBC80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43028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06BCA47B-D9EB-5F6C-9C6E-9C331E36A7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7890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D8E9926F-64B6-D6B0-72DC-F51A107658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8455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DDB0CCD3-524D-2575-C136-C7AAD9F0FC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767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B3D775D2-BFD4-8239-EA7C-DE0E4D71EE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926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2727AD37-87B2-99BD-6E48-BD158198E6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5744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BFCCE6CA-12BA-208B-8599-7962EB1EA5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1431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710FA2C1-87FB-196A-139B-78F9672AD7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494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436A274D-F11F-ABE8-9A92-E4FCFC3938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1728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3FBBA533-3C0A-1870-4216-FE91A85BDA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2768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565940A4-AF38-C645-13FA-3B108215E4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981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B420373E-6C98-21AA-F52A-B18BBA6022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9564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9A1AEFAF-A836-9484-6FAD-F48F8FFD2D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27940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52C8284F-A1C7-6F98-98DD-41F37CF6F7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58422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976E1DDC-83D3-1C50-34BF-44706DBB1E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57066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79B0F729-DA64-9BF9-89EA-EF2E064CCF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59635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0F9973E8-4766-7884-98DB-704DBE3BB8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76958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80F3AEAA-784A-AF77-AE92-1883D23B01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58475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CA0214A7-DF66-5D14-D1E6-BD1CC4715D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29913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4B86BEFD-F942-82D3-76EA-D4A81B5CFD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20_J1_B">
            <a:hlinkClick r:id="" action="ppaction://media"/>
            <a:extLst>
              <a:ext uri="{FF2B5EF4-FFF2-40B4-BE49-F238E27FC236}">
                <a16:creationId xmlns:a16="http://schemas.microsoft.com/office/drawing/2014/main" id="{EAD34036-4D33-163C-060B-E0AF053863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29263" y="711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13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F3C9D99F-88D3-C462-FFDC-7D702785C5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9813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F700CD04-33E6-761F-7F7A-BDA6BAB0B1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825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52A70895-AB65-E89F-4078-439F4C3924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88881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1831B3D6-1860-D2B3-D02A-3C44EC9F36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71259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BC41A5F4-5104-66AB-4D33-7CEE846F9B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05805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F2113AD2-02CD-32AC-6026-971DF7754C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53957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9697141A-71D9-DDDC-BCBA-ABE2A9D9CD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47769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8FFA4636-110A-3329-9629-10C974436F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37011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400BA26B-9AFB-0136-60F0-4F40DF5F1F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22336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CFD29536-93C0-0896-313A-D8C98DAA6A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91538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9C12D253-0B4A-F9F4-AFE0-6E1682F7C5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76209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94A1A189-CBAC-75B4-95F0-F2C2534BB7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85200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14BD0210-26F0-7509-D583-8DCD76FEBD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846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447B287F-CB3E-8216-0D62-00E60CAE9E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01703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3D9AE212-68C1-DEAC-E411-98580A4654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02920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F5B7CACF-37C9-4F0D-1CA1-AD6FD57824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70176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A03D839E-8536-215B-79C0-E32A461334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20205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37827A0F-41A2-183D-AF7A-991345C714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15731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3BD523A6-52A5-CCF5-FC34-CC9C5659AE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73753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AE8B4102-DD5E-9B5E-E1F0-2BBF9C725B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18210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4EC4F7E8-A033-EFB9-1B09-50A1F74DA6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58872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4321EA01-671A-DC30-9ABE-1773798F36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44250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06A7A518-7564-907C-A823-BE4791AF88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48F19C3E-A29F-7EA0-658D-2AF7F9E9CE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39422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19D89030-8543-6A5A-C24E-52FACAEF6C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404848-01F1-DB02-5CAE-1A0ACC011B3F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612270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2EBB89B4-75CA-C3D4-0786-E530B8EC2C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8404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C6C87470-0CCC-0A87-2589-C61BB825E7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64139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0D6E87C8-6AB7-022E-1249-E866D4FD75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50CF88-6BFB-471F-5402-CC342F224464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0_J2_E">
            <a:hlinkClick r:id="" action="ppaction://media"/>
            <a:extLst>
              <a:ext uri="{FF2B5EF4-FFF2-40B4-BE49-F238E27FC236}">
                <a16:creationId xmlns:a16="http://schemas.microsoft.com/office/drawing/2014/main" id="{56179234-E8C3-8935-75C7-034087963F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53338" y="9382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974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3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2F5BD014-A2E3-2E8A-ED14-2BB4617E70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61442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CC3C5C60-004E-8B8A-03E2-D472D4B1D1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59443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A3C1BA5F-5131-97CD-F911-58FDC90FE6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62757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0320ABF2-D8F1-227B-8A83-3513A15DDE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5507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C74DE366-A9B4-44B7-CF35-6EA0DFE9AC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37910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2978CEBA-8844-9FB4-BE26-364B3128B6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49320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81B80D1D-A0B7-D4D4-F474-93CDE52599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84621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E0731552-9A51-0AFB-9A28-FE63BDAB39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997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D24A1240-B9E4-1F37-7977-45FBED8C2F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74995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0D5EFF7B-E8AD-A78C-2362-406CEDF78B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31607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FBFD8A06-AE97-1155-051F-F40FAD8EE4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06053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82FE93BF-8015-2139-C07E-5DB0584EE2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41033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0072A358-7EEB-8C99-A3AA-9CE258DF2E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50949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2F8EE438-4F06-6DA9-D084-4E6F5B2E81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08110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85C4BD7F-209E-48E8-DD21-6A39BF3B2A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27944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21610093-4325-39C3-3B57-E17726D99F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31438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2962A46D-B828-070D-3C8C-53D7016FB2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92560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0FB7067E-8C37-A20F-2FFD-55C1B02B6F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52082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915E228A-DB6A-6D10-2735-3FF9FA39B3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1289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F2C71D89-F650-F2C9-B6B5-051CA7924F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6215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65348E5D-812D-645C-5D6B-BF1BFA3C18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49390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2925F5E5-54A8-8701-1F57-A6F0B3FA77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29460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52422829-5AE7-3BA8-84ED-F612461D50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60866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81E9CD75-FCD5-C32E-6695-F3ED12806E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32C6CD34-8A4F-9845-86F4-334CEB41C3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74896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F3E3753C-F6B1-0AF3-DC8A-67F6EA0324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15B0DF-B037-D4FB-6B20-49607942DC40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21619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7A415779-79F1-59A1-6D2A-A435EBD9F7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92750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2A1AAD0E-A579-7967-E85E-F2FE42FEC7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881D2AF-C475-4788-3C75-6F9ACB8B9282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0_J3_B">
            <a:hlinkClick r:id="" action="ppaction://media"/>
            <a:extLst>
              <a:ext uri="{FF2B5EF4-FFF2-40B4-BE49-F238E27FC236}">
                <a16:creationId xmlns:a16="http://schemas.microsoft.com/office/drawing/2014/main" id="{4062441F-F606-5CD7-6649-57610026C2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13725" y="7699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55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2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A9C9D94D-7FE7-AF05-D366-BDE35C8226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32920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3903AB35-F51C-275E-C062-41CC60E261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91419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8B65AC5B-368D-5D8E-70C8-C247BD1CE5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41889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99F2D385-7B3F-4ADF-870D-5505F84594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B388DFD-90E0-4DEF-B78B-CBB607F30DE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99602E9-6C13-4CA6-A8D5-B8C0119C73C2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12</Words>
  <Application>Microsoft Office PowerPoint</Application>
  <PresentationFormat>Affichage à l'écran (4:3)</PresentationFormat>
  <Paragraphs>6</Paragraphs>
  <Slides>122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122</vt:i4>
      </vt:variant>
    </vt:vector>
  </HeadingPairs>
  <TitlesOfParts>
    <vt:vector size="126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2025-04-22T08:40:42Z</dcterms:created>
  <dcterms:modified xsi:type="dcterms:W3CDTF">2025-05-15T11:21:44Z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