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  <p:sldId id="481" r:id="rId229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F682F8-0A91-41BB-B864-03CB8B65CE01}" v="7" dt="2025-05-15T11:23:37.4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presProps" Target="presProps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6" Type="http://schemas.openxmlformats.org/officeDocument/2006/relationships/slide" Target="slides/slide22.xml"/><Relationship Id="rId231" Type="http://schemas.openxmlformats.org/officeDocument/2006/relationships/viewProps" Target="viewProps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theme" Target="theme/theme1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tableStyles" Target="tableStyles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microsoft.com/office/2015/10/relationships/revisionInfo" Target="revisionInfo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EBF682F8-0A91-41BB-B864-03CB8B65CE01}"/>
    <pc:docChg chg="modSld">
      <pc:chgData name="LEMAIRE LOUHANNE" userId="5627a5b1-9bbd-46af-b0ba-a244e1458bcb" providerId="ADAL" clId="{EBF682F8-0A91-41BB-B864-03CB8B65CE01}" dt="2025-05-15T11:23:37.416" v="6"/>
      <pc:docMkLst>
        <pc:docMk/>
      </pc:docMkLst>
      <pc:sldChg chg="modSp">
        <pc:chgData name="LEMAIRE LOUHANNE" userId="5627a5b1-9bbd-46af-b0ba-a244e1458bcb" providerId="ADAL" clId="{EBF682F8-0A91-41BB-B864-03CB8B65CE01}" dt="2025-05-15T11:22:12.571" v="0"/>
        <pc:sldMkLst>
          <pc:docMk/>
          <pc:sldMk cId="2206086968" sldId="269"/>
        </pc:sldMkLst>
        <pc:picChg chg="mod">
          <ac:chgData name="LEMAIRE LOUHANNE" userId="5627a5b1-9bbd-46af-b0ba-a244e1458bcb" providerId="ADAL" clId="{EBF682F8-0A91-41BB-B864-03CB8B65CE01}" dt="2025-05-15T11:22:12.571" v="0"/>
          <ac:picMkLst>
            <pc:docMk/>
            <pc:sldMk cId="2206086968" sldId="269"/>
            <ac:picMk id="2" creationId="{FF3AB122-4709-CF5E-6B6F-8E38497704A7}"/>
          </ac:picMkLst>
        </pc:picChg>
      </pc:sldChg>
      <pc:sldChg chg="modSp">
        <pc:chgData name="LEMAIRE LOUHANNE" userId="5627a5b1-9bbd-46af-b0ba-a244e1458bcb" providerId="ADAL" clId="{EBF682F8-0A91-41BB-B864-03CB8B65CE01}" dt="2025-05-15T11:22:34.029" v="1"/>
        <pc:sldMkLst>
          <pc:docMk/>
          <pc:sldMk cId="2161250387" sldId="321"/>
        </pc:sldMkLst>
        <pc:picChg chg="mod">
          <ac:chgData name="LEMAIRE LOUHANNE" userId="5627a5b1-9bbd-46af-b0ba-a244e1458bcb" providerId="ADAL" clId="{EBF682F8-0A91-41BB-B864-03CB8B65CE01}" dt="2025-05-15T11:22:34.029" v="1"/>
          <ac:picMkLst>
            <pc:docMk/>
            <pc:sldMk cId="2161250387" sldId="321"/>
            <ac:picMk id="2" creationId="{3DB95857-95A1-C525-9713-54B548B80935}"/>
          </ac:picMkLst>
        </pc:picChg>
      </pc:sldChg>
      <pc:sldChg chg="modSp">
        <pc:chgData name="LEMAIRE LOUHANNE" userId="5627a5b1-9bbd-46af-b0ba-a244e1458bcb" providerId="ADAL" clId="{EBF682F8-0A91-41BB-B864-03CB8B65CE01}" dt="2025-05-15T11:22:49.470" v="2"/>
        <pc:sldMkLst>
          <pc:docMk/>
          <pc:sldMk cId="1881862550" sldId="367"/>
        </pc:sldMkLst>
        <pc:picChg chg="mod">
          <ac:chgData name="LEMAIRE LOUHANNE" userId="5627a5b1-9bbd-46af-b0ba-a244e1458bcb" providerId="ADAL" clId="{EBF682F8-0A91-41BB-B864-03CB8B65CE01}" dt="2025-05-15T11:22:49.470" v="2"/>
          <ac:picMkLst>
            <pc:docMk/>
            <pc:sldMk cId="1881862550" sldId="367"/>
            <ac:picMk id="2" creationId="{4C388274-A2F2-3CC2-ADB4-F20B1FA5754E}"/>
          </ac:picMkLst>
        </pc:picChg>
      </pc:sldChg>
      <pc:sldChg chg="modSp">
        <pc:chgData name="LEMAIRE LOUHANNE" userId="5627a5b1-9bbd-46af-b0ba-a244e1458bcb" providerId="ADAL" clId="{EBF682F8-0A91-41BB-B864-03CB8B65CE01}" dt="2025-05-15T11:23:00.338" v="3"/>
        <pc:sldMkLst>
          <pc:docMk/>
          <pc:sldMk cId="3914690318" sldId="376"/>
        </pc:sldMkLst>
        <pc:picChg chg="mod">
          <ac:chgData name="LEMAIRE LOUHANNE" userId="5627a5b1-9bbd-46af-b0ba-a244e1458bcb" providerId="ADAL" clId="{EBF682F8-0A91-41BB-B864-03CB8B65CE01}" dt="2025-05-15T11:23:00.338" v="3"/>
          <ac:picMkLst>
            <pc:docMk/>
            <pc:sldMk cId="3914690318" sldId="376"/>
            <ac:picMk id="2" creationId="{3921F848-302B-493C-F251-F8FB1AF28C00}"/>
          </ac:picMkLst>
        </pc:picChg>
      </pc:sldChg>
      <pc:sldChg chg="modSp">
        <pc:chgData name="LEMAIRE LOUHANNE" userId="5627a5b1-9bbd-46af-b0ba-a244e1458bcb" providerId="ADAL" clId="{EBF682F8-0A91-41BB-B864-03CB8B65CE01}" dt="2025-05-15T11:23:14.463" v="4"/>
        <pc:sldMkLst>
          <pc:docMk/>
          <pc:sldMk cId="2389364544" sldId="422"/>
        </pc:sldMkLst>
        <pc:picChg chg="mod">
          <ac:chgData name="LEMAIRE LOUHANNE" userId="5627a5b1-9bbd-46af-b0ba-a244e1458bcb" providerId="ADAL" clId="{EBF682F8-0A91-41BB-B864-03CB8B65CE01}" dt="2025-05-15T11:23:14.463" v="4"/>
          <ac:picMkLst>
            <pc:docMk/>
            <pc:sldMk cId="2389364544" sldId="422"/>
            <ac:picMk id="2" creationId="{3B0DC7F2-948F-710C-B595-A708C2ADF24F}"/>
          </ac:picMkLst>
        </pc:picChg>
      </pc:sldChg>
      <pc:sldChg chg="modSp">
        <pc:chgData name="LEMAIRE LOUHANNE" userId="5627a5b1-9bbd-46af-b0ba-a244e1458bcb" providerId="ADAL" clId="{EBF682F8-0A91-41BB-B864-03CB8B65CE01}" dt="2025-05-15T11:23:22.937" v="5"/>
        <pc:sldMkLst>
          <pc:docMk/>
          <pc:sldMk cId="162419912" sldId="431"/>
        </pc:sldMkLst>
        <pc:picChg chg="mod">
          <ac:chgData name="LEMAIRE LOUHANNE" userId="5627a5b1-9bbd-46af-b0ba-a244e1458bcb" providerId="ADAL" clId="{EBF682F8-0A91-41BB-B864-03CB8B65CE01}" dt="2025-05-15T11:23:22.937" v="5"/>
          <ac:picMkLst>
            <pc:docMk/>
            <pc:sldMk cId="162419912" sldId="431"/>
            <ac:picMk id="2" creationId="{49713DD0-76F5-9123-CA8C-32EBBB71EF40}"/>
          </ac:picMkLst>
        </pc:picChg>
      </pc:sldChg>
      <pc:sldChg chg="modSp">
        <pc:chgData name="LEMAIRE LOUHANNE" userId="5627a5b1-9bbd-46af-b0ba-a244e1458bcb" providerId="ADAL" clId="{EBF682F8-0A91-41BB-B864-03CB8B65CE01}" dt="2025-05-15T11:23:37.416" v="6"/>
        <pc:sldMkLst>
          <pc:docMk/>
          <pc:sldMk cId="1881142534" sldId="477"/>
        </pc:sldMkLst>
        <pc:picChg chg="mod">
          <ac:chgData name="LEMAIRE LOUHANNE" userId="5627a5b1-9bbd-46af-b0ba-a244e1458bcb" providerId="ADAL" clId="{EBF682F8-0A91-41BB-B864-03CB8B65CE01}" dt="2025-05-15T11:23:37.416" v="6"/>
          <ac:picMkLst>
            <pc:docMk/>
            <pc:sldMk cId="1881142534" sldId="477"/>
            <ac:picMk id="2" creationId="{8CB7C44A-EB9E-21FE-DFD1-F58C22EF8F3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7231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3633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9969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7593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4688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934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8125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842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264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6981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513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7BE514-845D-4721-8C2B-ECFCE09F4CF1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D6F452-D760-4216-AE69-6D7DA19058B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342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vid&#233;oJ2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2.png"/><Relationship Id="rId4" Type="http://schemas.openxmlformats.org/officeDocument/2006/relationships/image" Target="../media/image77.JP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drill1%203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drill1%203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vid&#233;oJ3.mp4" TargetMode="External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2.png"/><Relationship Id="rId4" Type="http://schemas.openxmlformats.org/officeDocument/2006/relationships/image" Target="../media/image82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drill%202%204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vid&#233;oJ4.mp4" TargetMode="External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2.png"/><Relationship Id="rId4" Type="http://schemas.openxmlformats.org/officeDocument/2006/relationships/image" Target="../media/image89.JPG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2.xml"/><Relationship Id="rId5" Type="http://schemas.openxmlformats.org/officeDocument/2006/relationships/slide" Target="slide117.xml"/><Relationship Id="rId4" Type="http://schemas.openxmlformats.org/officeDocument/2006/relationships/slide" Target="slide6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2.png"/><Relationship Id="rId4" Type="http://schemas.openxmlformats.org/officeDocument/2006/relationships/image" Target="../media/image61.JP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1/Diaporama_CE2-Semaine%2021-drill%202%204.mp4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6A5BCA1-0F91-5048-9709-24615EDCF7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1873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AFBF7033-18C0-016B-E9BA-B1364262D0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176838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7BFCDEFB-CABC-5327-E9BA-77E326A851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325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BD166DAE-E1E0-0ED5-0119-2324E704BD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3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07476A0D-8207-49E8-CF69-F930493858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71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EA5B27F-A02C-328B-0B4E-AFAE4B3F64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26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E7ACC8E7-912D-0BC3-1A2A-D7B4ED1182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66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163C24CF-BCE5-020F-35C5-0011530D6F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5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19E2A34D-F65A-E71E-FC88-3F72D59AE6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0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DABFBF75-4D6F-E5C0-B2AD-DF6D73464D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61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7432709D-D0AD-2993-4B17-D83C3FA8C4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8B7D54D-50B2-8E0B-A0B4-667A0B806EE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79880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9F5C0BD8-FB00-EA15-4CFC-92436014A7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3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3E0E81D-9C96-CC1C-5631-855B4BCD8F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526509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E3140BC0-9796-BA9F-247C-E043CA8F3B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66296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1535BA4E-8C72-F837-ADE3-1AA42E6030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C388274-A2F2-3CC2-ADB4-F20B1FA575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86255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9E6EED72-00AF-4B42-DAA9-518F5C1B84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D603C1-757C-2A05-5041-482F6E196A33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40284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A75D5446-D65F-5873-FC34-B3B4FB7D65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7700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277E141A-CBE3-ABDA-2AA4-24239D045A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32D770-B3BF-20E8-E617-01176C8EBA3C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1_J2_E">
            <a:hlinkClick r:id="" action="ppaction://media"/>
            <a:extLst>
              <a:ext uri="{FF2B5EF4-FFF2-40B4-BE49-F238E27FC236}">
                <a16:creationId xmlns:a16="http://schemas.microsoft.com/office/drawing/2014/main" id="{86F4BD02-A2AF-097C-015E-6D316DED9B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5775" y="819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90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22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BFE5409-B603-7CE3-3CA8-BEF36F93B9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8962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13710510-ACB0-6548-FEBE-7BBF47308A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308660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92C1A5E1-67E9-A519-0C19-5A8FFF116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1048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2EC344A5-7F81-70C2-593E-CF334C9D9B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36852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2BF6CCCA-E7AE-3F89-640E-570AEFE917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40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62E2259-AB5D-1500-3AF7-D6285C6ED0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9612745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65DA0EA0-7CB0-E490-DDEF-9980C60171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3921F848-302B-493C-F251-F8FB1AF28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690318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7066E2BA-64C6-75AD-CE71-E11E186676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5089EE94-ADB5-2653-6ED5-5DD1986A5B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54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0AC80356-16DD-A294-93BE-BAC284058A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45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E0CA303C-C2A1-1D23-64C3-43A7B53331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5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6A5EFB2-2167-E69F-B038-F06EF20177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1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5E9B8689-60FB-64F7-9F42-F6906A0FCE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50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4064398F-4229-51E0-3BEF-DE8947CE92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75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25484D07-B730-7475-59AB-A2A6BA3729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04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520EB4D3-DF7B-D5F3-0128-00D1505637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61C2E58B-975C-9DAF-505A-A37AD15985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FF3AB122-4709-CF5E-6B6F-8E38497704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8696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B5D31012-5A9E-28B7-BB5C-240FBC4D23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A257C4-FF55-304E-CF84-14D837313A9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75775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F15DFBE1-F1B2-DEC0-46B9-516D6AC207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74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5CF474BE-663F-ACD5-3A4D-708E54CDC3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18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FE5FDA2F-E995-F97E-AF89-49B5F8B265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3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93348AAE-8B8D-348C-CB7A-71577A03A5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5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5D30A3EE-5EED-25F5-803C-2EA723ED30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9D91A531-0179-FB70-3C21-5427A39002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16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41E5D194-A7FD-6B19-6CE9-54EA535096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2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341DB6BB-FCFE-068C-0A28-8BBFD0DE94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50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390E0FCB-E378-D021-2B08-835A2B1D81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1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98C83787-24B2-8AF9-125D-9C25B27C0C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5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99683B47-CAED-7B53-B489-F08B84C09A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922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71208E0B-D2C6-543B-AE43-FF227C148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730D534-CD87-076F-6817-990915BEAFF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8850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C7E79442-A6D3-C8F3-58D6-9CE7113A88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33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2375712D-9D9B-51FE-93EA-D3704F1F5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0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B9AFEA26-591D-5B69-0C5C-5543B079D3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77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D913EC2C-6640-9A80-6F15-14211C5E4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22AC08CF-03F0-DACB-F615-0A401AB19F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2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3503DD28-68D5-36C0-EF7F-EB41EB1E8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87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656B6E4E-E0A8-6133-F0D9-1A3CFD34D2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56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E612E22E-49E3-69D6-BF1A-358DE55E44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76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D5F7A061-DF4F-4B3F-0887-9A7EBCB192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81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F85AB86F-13F5-9503-EA5B-3270CC07A6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2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B841CCC5-34D8-8502-8F0C-2A67F40334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29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5F847765-A287-EB78-8FC0-FC90EC12CA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C76BC6-3262-B663-B03E-DB64976CDE2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35030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1DA26830-DC0F-7B01-4306-2F330F41F3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247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070973DF-95B3-A529-9581-64992C0F9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95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7F919245-FB49-A1E9-2746-8968018B27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03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5A5BC2C7-7515-518D-B46C-47EFD8F80C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6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BD997805-3B1C-5227-594A-04E95CEAB5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6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580A3AD1-1C03-EF94-8CCB-69AAEA2F6F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73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FF3D7B9F-B02B-0430-1E1E-58E91E13CF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F8AE8A1-AB81-AC7B-9E6B-B6414C6F48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08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2273AA36-F711-EAA9-6DE3-00950ADC51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6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7ADF27D2-DBF6-1323-6C29-2F16BCFA8B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44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CA6EF6D5-37E4-08AB-CC10-F5E84E1145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3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40B93954-7ED7-1B7F-0C63-13E752F648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441E02-F3C9-89D8-2600-927789D4180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39219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3293DE33-6B7C-66EE-BC44-01548FD72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F9F16A33-7C45-5C58-F521-9E1428EE7F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76658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5873975D-B839-FD44-A6B4-4C01E6BF7C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3B0DC7F2-948F-710C-B595-A708C2ADF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64544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34151798-4A2F-BC4D-253F-96BA90E7F8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2DF87B-8569-6288-DF53-FDB09CC9E267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43920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AA20498A-466D-A2C6-A438-BF1B4B5E0D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23574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0A4FFF4A-93A1-98A7-BB24-39180B93B2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7423C5-14BA-6968-D34B-254C90CE575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1_J3_B">
            <a:hlinkClick r:id="" action="ppaction://media"/>
            <a:extLst>
              <a:ext uri="{FF2B5EF4-FFF2-40B4-BE49-F238E27FC236}">
                <a16:creationId xmlns:a16="http://schemas.microsoft.com/office/drawing/2014/main" id="{EB5DB765-EFDB-586E-0C06-F84D9EF141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8138" y="8191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3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13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F3B8D458-A211-46D2-B8AD-3AD233E79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9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4DB3D214-EDC9-91F4-CB14-FAEC7E683B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695236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0E5FFC3D-D59B-8912-F2F0-A73BDA8B15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66600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1B9991DF-E2FC-83A1-A8C5-BE64E093DB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36980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DF423D92-E2A3-5E5C-ECD3-F333C72987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529690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C74E111F-8EDD-9618-2BED-793309784F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526447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A2A7AEB5-539B-AE25-45D3-4D20E1EFF3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9713DD0-76F5-9123-CA8C-32EBBB71EF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1991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ECF9CD1F-D6FE-4BA6-338F-55E55806E5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67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AC886857-578C-0727-A018-E9753AEDE8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60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D15409F2-3FC5-8222-C4AE-E09C63C770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180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FA6F974E-007C-10ED-7E29-13BFD1387A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25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50E34525-1746-B486-4577-DEB0B11FC1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12C5DF76-18D7-AA52-DD7E-D3A527045E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7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E3E05E32-CA4D-5BED-096A-9094FDEEB4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49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D0DA4E99-B25A-2DC2-55A8-A5BA39269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3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390E1F13-474A-0624-739E-08CA638D2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33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03B1A15B-EF4F-B9B3-1D13-20C55F6DD2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16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FBE3BB72-A588-CAFB-47EF-F604BEFFBD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4B31682-E347-3C2F-0820-EE7658AB737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78287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556A504A-C323-4113-3620-71659A4026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7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1322EB18-199A-369F-B0D4-D8E31D22E3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1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EF487F00-E57D-D1C9-743C-DEE5C8399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266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C44A2E9D-14C7-26FB-DA62-D0450C0516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8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4AA538C-46D7-741B-A0AC-6E868788D9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61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444BDBFA-90BB-D7D8-6637-04AA73E0CA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7DCA84DE-DD2D-24B3-6A63-49019D7F1A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04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BB1EFFD5-29F0-EE9D-4CAA-43B3787342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2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9C6EC4CE-DB49-FF92-8F0F-0628090C9C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4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86CF0AB0-4871-64EF-039D-8D46409516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0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9ED31EAF-F450-55C5-8F14-A4252DA3B9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0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6DDCBF3C-F837-ACAC-B680-DE1BEADABA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F15248-56D7-62A1-D78D-8EB1E7227A5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47904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BD863134-018F-D676-1D2D-C6C3DA1E51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933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81F5CBFC-2C47-7EC9-51B6-1C35E080A8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68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685FA071-FF20-4B5D-0405-52730D90E1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12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7B20F0D0-883A-2C28-7BDF-7C6C27B35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435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8FA830B-2CE4-7568-74C9-B9B3D0AE6F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46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C1D845CF-7A1F-A355-B31B-FE17B3AC40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21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34536858-964A-23DF-146B-4426B8A1B3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E39B6B1A-6273-3E35-DDC4-AF15691983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29B54A22-34C1-256C-BF6D-388910A6EE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060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266E4689-70E8-6D26-65C5-82FE1828FC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0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7C060805-1DEC-D8AB-4156-E8E441F1E5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1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F73C18FF-FB9F-ED09-A724-62480FD85D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06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2A5AF882-58B8-2D77-F9D0-8CA1E2052E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A7F7A08-00A0-34C3-AF01-9E48CC19BCA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47751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8DA2138A-53D4-C42E-C385-190ED02227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83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B95A9740-63FB-29AE-3DB6-B052BAB5FC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32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F7BCF88-068D-26B3-5A2F-8E0C74150A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8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AC740757-F576-D5DD-EA66-3F362CE1FF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894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FBD6A73D-0EA3-1C27-A385-1E1B6A2A2D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60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2A62F50C-B75B-7B8F-A33C-255FE1B2B6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08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619B481F-46AD-881A-FD9C-0100F27C27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4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BD9BE0A2-C68C-B970-D3D0-BE00C9BD80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5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A1638803-30CE-FCE9-C768-4E78F6DD16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430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7762B83C-8868-8BDF-2116-647145E67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9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00999182-FF5D-6719-1540-4200B353C3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81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9F12F5EF-F08B-4856-D69C-F9D5D87314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29283D-1681-405E-10BA-A7939ED30EC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27517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C6D2F300-37F4-2F1E-CF30-F477C3388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56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C0F648B9-70B1-324F-B3F6-A99285AF2C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27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200D040E-0FFB-2EE5-3513-738B5BD672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524485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82FD1C96-2125-15D9-ECFF-DE4C53225D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8CB7C44A-EB9E-21FE-DFD1-F58C22EF8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142534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8B13807D-D6E3-E1D3-BEA6-DCE82B725A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2D26036-D75E-4040-ADCF-60D57C3299F6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41561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95DD375A-24E8-380E-E560-0461172FF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598939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3D851247-8E66-6E3C-1939-C0339A6735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ED3455C-FF9E-A001-0DFA-FDA320C35B0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1_J4_E">
            <a:hlinkClick r:id="" action="ppaction://media"/>
            <a:extLst>
              <a:ext uri="{FF2B5EF4-FFF2-40B4-BE49-F238E27FC236}">
                <a16:creationId xmlns:a16="http://schemas.microsoft.com/office/drawing/2014/main" id="{EBE8F897-8A88-A8B9-C8EE-9671371C2F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80338" y="849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7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6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5">
            <a:extLst>
              <a:ext uri="{FF2B5EF4-FFF2-40B4-BE49-F238E27FC236}">
                <a16:creationId xmlns:a16="http://schemas.microsoft.com/office/drawing/2014/main" id="{BD0442C2-DA47-781F-CB05-051654EB90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7549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878611C8-7148-BB39-C32D-4B0E19B4B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88336D8-B8E1-E58E-8488-D6A35E6714E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15725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7A7AAF7E-B4C0-C002-5882-3254F1D8E3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04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9FEF6829-86B9-E98B-4535-AE2799DCDA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3771DF12-57CC-DE26-EC3B-BADA3D11A5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759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4304ED16-87D8-E0B8-44ED-9F07D4EC26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20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DBF8E4EE-9A2B-C303-D7D8-A4A30DEE54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87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123400A-863B-EAB4-FBB8-1D2176DB0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3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1E5388A-5026-BE2C-AFB6-9EFE83D43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8E2F3B5D-9650-8CA7-48AB-1446607E15BC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9C9105E3-B427-DCA3-3D3F-69C7AA867F2D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4D4A0884-5206-083C-9EAA-4F79F28B29AB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D0ABC659-736E-E669-89D6-A69D59BE6BB0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82630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500363CD-6562-7739-46DD-212BD35561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39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E065DE5F-E640-D72B-6849-122BE1B11A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82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462531E4-3762-040A-6195-74381EFCC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2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E7B959C5-7CFE-7873-53B7-926EB3E5DA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04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420A157C-F203-97A3-63FE-F3B7BC2FFE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4B2E6B8-6785-19D4-F479-C2ABAE4B83B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6159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F8F81981-3318-E972-FFBB-18D44DE648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11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8DF5A945-4879-A80E-8CF3-941EE56B72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1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B2D09792-3B33-4C6F-2CBA-4E8A86965A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564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9C63818B-427E-27D1-FF19-EACA79FD16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6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287D44B-685C-0581-3E28-8BF03A0301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48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0B9335F8-CDA8-3384-8599-9F60B48EED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6040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630AB466-AC46-84CE-4B84-4DAE9A398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0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D22238FC-58A6-6CED-D7E0-9FD057770A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9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E78EDE03-476C-BFCD-163A-0126E7986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54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8697FE86-9EB5-01E7-4E5C-99D027FBC2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228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2CE73C87-039E-4D7C-C0F1-7B84A321FF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40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9F64E72-0D12-6DF1-7A48-0C10D48DD0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5D1E2A-753F-257E-D0FC-879B7B18893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432592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9AAD9412-DB80-BCC3-CEB9-E1A672280D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87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062A7B35-A290-01FB-5491-5B7B5FE833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8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DD0FECF5-DDD0-DD2A-B32B-D0B5E9E1F0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3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79BE254E-282E-E32B-4D2F-6A4B59AE70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3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5328AFF-E813-0794-0B5A-1EB075D251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16605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366DE822-2AA6-EA34-F179-EB624D89ABA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34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C73BD17F-9E4A-AE43-7B89-9B0D9E3729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52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8BF20BE0-3884-C2AF-7E97-49024F6E07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49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1635EB20-9CD3-49A5-FF80-1AA8A91D7B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7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E34463CF-8F2F-E494-C970-6048D41B1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509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2BCEE2D2-6EBF-7375-B5E3-EAA4DFE76C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16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5300A8A-D934-4A82-BEFE-66469E115A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0B3C2CB-6F92-583E-8860-687AE63E94C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679379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E4851376-5AF7-1F79-4217-7DBA479525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49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7AF810B9-67D2-F341-02A8-B9EA24D215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87036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7C7E88A7-60F9-D846-A446-3A80A458E4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86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20F345C-A710-0514-61E7-23DEA2806F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1688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91D5A634-CF60-AB4F-3C49-953EDC785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1_J1_B">
            <a:hlinkClick r:id="" action="ppaction://media"/>
            <a:extLst>
              <a:ext uri="{FF2B5EF4-FFF2-40B4-BE49-F238E27FC236}">
                <a16:creationId xmlns:a16="http://schemas.microsoft.com/office/drawing/2014/main" id="{EB6D9CA0-4FC8-62C1-B919-5D48E4F15C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1225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1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755320FA-E0D9-CA15-3EB8-D7D748C240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5008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F4EB410F-64D5-4ED9-4BE7-3A58546604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84552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97FD74C7-744F-6972-F51F-B7866AB08C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636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23C466D2-1DAE-CD97-AD6D-67F98C100B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8107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3FF0139-F1CE-9F4D-B082-0D30DD3799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3DB95857-95A1-C525-9713-54B548B80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2503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519DBFB2-8559-E6FF-26AE-B8194974A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9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2A94B729-5674-3E0E-CD6C-1D5D6C34A1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2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6EC03BCB-6B0D-F755-1A4D-165A986D01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62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289C012F-ED87-A7A3-3B83-F22E37DC0A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3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8C538D60-A34F-C375-7504-EE1006D3D2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5319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B13AEAA-276A-42E9-6A2F-E448CF8FCF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252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B9706D1D-CD78-C61D-6381-F35D15C40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42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F1C72E00-B069-5F67-AD88-62168770AB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10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95BD7225-47E9-B4B1-DAEA-B0699AAAF3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B5660B7-994C-D20B-9475-347556DB58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95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57F3CAD-A4C7-8AD1-7342-81E6F8A9E1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67BBA3-DD7A-BF44-61DC-CFF25AC3DEE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44983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34CC3568-9D93-C1D9-7EA0-D904538DDF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4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9B2C915C-AA19-B4E7-BFAD-79E0240B18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41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B265917D-0C7F-CD94-6D86-1803230137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06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84151E3-92CB-8BEC-8FB1-7E241D6695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93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D5834CA3-A2DE-A521-BC3C-E1362549F0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3356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CF2AD195-FFA3-EC24-F451-CABA6855A9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6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FC917277-3E43-850E-63A4-8C1DA44850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51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90334D7-0D06-E891-8DAF-C617911EAE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44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E61CDAA-252C-B5F2-6110-3CBAA42CDA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6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E7D5D825-7CD1-BDE7-FE68-5BCFC2582D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66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A0CACDA7-20AA-88A0-B544-52C60A0A31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362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44C6919E-9E0A-50C8-6362-D25DE816D4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A62951-45D1-E5C9-2324-C8F1D968A30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431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D19F2813-F633-371D-88A7-4637FEA198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713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53E95399-FDE5-8182-BE05-16E1C4B06C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85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BF0C303B-B5C2-4DAD-1D63-0FACCA6557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3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A6EE2C2E-7DF7-ADE4-55FB-C2174B9F6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62216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67977F24-E5B1-C234-0AFA-A8786C708E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3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6CD4802B-6052-87EE-8A57-FABD0D9B43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2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E19D849B-7E92-93A2-31EB-C8A9879277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E6341BB6-CD28-3930-91AE-405BF47954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93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BD93F363-BCD0-E752-5FC2-632FAC895B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10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2A24AC22-8FA9-032D-6F6F-B8AB8C46B2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18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F6620F54-4957-28FF-C27B-7232843A1D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714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90EC842-74E7-0AF8-A141-8A0E1E100B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0D1548-FEEF-5621-4C1B-4A935996D2A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37291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F1F1BA1F-0A25-49E7-1314-4685FDC39A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39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13F4E46E-6164-3073-5408-C73E8A92CB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6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675472D1-B790-495B-B1D2-B3F816478F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5A12BF-5B09-4CA1-83E4-5A1DA6D348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4FA918-F9CE-4F30-A314-6B5AB4C5089F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44</Words>
  <Application>Microsoft Office PowerPoint</Application>
  <PresentationFormat>Affichage à l'écran (4:3)</PresentationFormat>
  <Paragraphs>22</Paragraphs>
  <Slides>225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225</vt:i4>
      </vt:variant>
    </vt:vector>
  </HeadingPairs>
  <TitlesOfParts>
    <vt:vector size="229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2025-04-22T08:45:56Z</dcterms:created>
  <dcterms:modified xsi:type="dcterms:W3CDTF">2025-05-15T11:23:46Z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