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799B64-4D24-491C-B4F3-3B7EE425F007}" v="3" dt="2025-05-15T11:24:47.7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viewProps" Target="viewProps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slide" Target="slides/slide120.xml"/><Relationship Id="rId129" Type="http://schemas.openxmlformats.org/officeDocument/2006/relationships/theme" Target="theme/theme1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tableStyles" Target="tableStyles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microsoft.com/office/2016/11/relationships/changesInfo" Target="changesInfos/changesInfo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microsoft.com/office/2015/10/relationships/revisionInfo" Target="revisionInfo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presProps" Target="pres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21799B64-4D24-491C-B4F3-3B7EE425F007}"/>
    <pc:docChg chg="modSld">
      <pc:chgData name="LEMAIRE LOUHANNE" userId="5627a5b1-9bbd-46af-b0ba-a244e1458bcb" providerId="ADAL" clId="{21799B64-4D24-491C-B4F3-3B7EE425F007}" dt="2025-05-15T11:24:47.707" v="2"/>
      <pc:docMkLst>
        <pc:docMk/>
      </pc:docMkLst>
      <pc:sldChg chg="modSp">
        <pc:chgData name="LEMAIRE LOUHANNE" userId="5627a5b1-9bbd-46af-b0ba-a244e1458bcb" providerId="ADAL" clId="{21799B64-4D24-491C-B4F3-3B7EE425F007}" dt="2025-05-15T11:24:20.833" v="0"/>
        <pc:sldMkLst>
          <pc:docMk/>
          <pc:sldMk cId="505530432" sldId="324"/>
        </pc:sldMkLst>
        <pc:picChg chg="mod">
          <ac:chgData name="LEMAIRE LOUHANNE" userId="5627a5b1-9bbd-46af-b0ba-a244e1458bcb" providerId="ADAL" clId="{21799B64-4D24-491C-B4F3-3B7EE425F007}" dt="2025-05-15T11:24:20.833" v="0"/>
          <ac:picMkLst>
            <pc:docMk/>
            <pc:sldMk cId="505530432" sldId="324"/>
            <ac:picMk id="2" creationId="{BDF09843-7F9C-90C6-3AFD-057EC7831DF5}"/>
          </ac:picMkLst>
        </pc:picChg>
      </pc:sldChg>
      <pc:sldChg chg="modSp">
        <pc:chgData name="LEMAIRE LOUHANNE" userId="5627a5b1-9bbd-46af-b0ba-a244e1458bcb" providerId="ADAL" clId="{21799B64-4D24-491C-B4F3-3B7EE425F007}" dt="2025-05-15T11:24:35.519" v="1"/>
        <pc:sldMkLst>
          <pc:docMk/>
          <pc:sldMk cId="2444690572" sldId="349"/>
        </pc:sldMkLst>
        <pc:picChg chg="mod">
          <ac:chgData name="LEMAIRE LOUHANNE" userId="5627a5b1-9bbd-46af-b0ba-a244e1458bcb" providerId="ADAL" clId="{21799B64-4D24-491C-B4F3-3B7EE425F007}" dt="2025-05-15T11:24:35.519" v="1"/>
          <ac:picMkLst>
            <pc:docMk/>
            <pc:sldMk cId="2444690572" sldId="349"/>
            <ac:picMk id="2" creationId="{63DE4981-E2CA-CE25-21F7-DB9FF8A3829F}"/>
          </ac:picMkLst>
        </pc:picChg>
      </pc:sldChg>
      <pc:sldChg chg="modSp">
        <pc:chgData name="LEMAIRE LOUHANNE" userId="5627a5b1-9bbd-46af-b0ba-a244e1458bcb" providerId="ADAL" clId="{21799B64-4D24-491C-B4F3-3B7EE425F007}" dt="2025-05-15T11:24:47.707" v="2"/>
        <pc:sldMkLst>
          <pc:docMk/>
          <pc:sldMk cId="1800671090" sldId="374"/>
        </pc:sldMkLst>
        <pc:picChg chg="mod">
          <ac:chgData name="LEMAIRE LOUHANNE" userId="5627a5b1-9bbd-46af-b0ba-a244e1458bcb" providerId="ADAL" clId="{21799B64-4D24-491C-B4F3-3B7EE425F007}" dt="2025-05-15T11:24:47.707" v="2"/>
          <ac:picMkLst>
            <pc:docMk/>
            <pc:sldMk cId="1800671090" sldId="374"/>
            <ac:picMk id="2" creationId="{5B430F89-F313-9FA6-BF40-9DBFC47B79E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2D3E-C1FC-4451-B681-5C05E54D695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FB721-BCF1-430E-AA2A-D62D072A3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238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2D3E-C1FC-4451-B681-5C05E54D695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FB721-BCF1-430E-AA2A-D62D072A3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139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2D3E-C1FC-4451-B681-5C05E54D695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FB721-BCF1-430E-AA2A-D62D072A3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0381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2D3E-C1FC-4451-B681-5C05E54D695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FB721-BCF1-430E-AA2A-D62D072A3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2078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2D3E-C1FC-4451-B681-5C05E54D695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FB721-BCF1-430E-AA2A-D62D072A3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9155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2D3E-C1FC-4451-B681-5C05E54D695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FB721-BCF1-430E-AA2A-D62D072A3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9222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2D3E-C1FC-4451-B681-5C05E54D695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FB721-BCF1-430E-AA2A-D62D072A3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8760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2D3E-C1FC-4451-B681-5C05E54D695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FB721-BCF1-430E-AA2A-D62D072A3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100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2D3E-C1FC-4451-B681-5C05E54D695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FB721-BCF1-430E-AA2A-D62D072A3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4189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2D3E-C1FC-4451-B681-5C05E54D695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FB721-BCF1-430E-AA2A-D62D072A3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4925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2D3E-C1FC-4451-B681-5C05E54D695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FB721-BCF1-430E-AA2A-D62D072A3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0204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A82D3E-C1FC-4451-B681-5C05E54D695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2AFB721-BCF1-430E-AA2A-D62D072A3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527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2/Diaporama_CE2-Semaine%2022-vid&#233;oJ4.mp4" TargetMode="External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8.png"/><Relationship Id="rId4" Type="http://schemas.openxmlformats.org/officeDocument/2006/relationships/image" Target="../media/image69.JPG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99.xml"/><Relationship Id="rId5" Type="http://schemas.openxmlformats.org/officeDocument/2006/relationships/slide" Target="slide74.xml"/><Relationship Id="rId4" Type="http://schemas.openxmlformats.org/officeDocument/2006/relationships/slide" Target="slide4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8.png"/><Relationship Id="rId4" Type="http://schemas.openxmlformats.org/officeDocument/2006/relationships/image" Target="../media/image47.JP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2/Diaporama_CE2-Semaine%2022-vid&#233;oJ2.mp4" TargetMode="External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8.png"/><Relationship Id="rId4" Type="http://schemas.openxmlformats.org/officeDocument/2006/relationships/image" Target="../media/image58.JP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2/Diaporama_CE2-Semaine%2022-vid&#233;oJ3.mp4" TargetMode="External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8.png"/><Relationship Id="rId4" Type="http://schemas.openxmlformats.org/officeDocument/2006/relationships/image" Target="../media/image63.JP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141CB02B-E709-5AA0-F65A-E7F0804E97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9065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F6DE6AA9-9BA3-5096-8645-674A0C3256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10933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41D06E96-C9D0-5928-1458-BB8539A934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644701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1F6F6BF0-FA10-64EF-B886-0A90D7C4DC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463113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43A45368-55F8-F758-DED1-EF1B92B85E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749214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1A0F37DD-3BDD-89BD-C585-CF25F5B18A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86540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85B46993-1D5F-907C-793F-939C7045F1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620790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8F093F9B-3A24-BEAD-1F0C-8D2A95FD77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851331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8CD3CDCE-E05A-6A70-7B61-220899FB9C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872873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3236E3CC-C747-6A1F-D601-FAE93A61F1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979796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C72EC6D2-419A-0348-45B1-3A9DF67DD6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772984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4B7E9C14-801D-480D-E32A-8AEB763B32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6942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8357115B-AB34-FECF-92D6-C3B73B2F67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43214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868299D9-ED3A-415E-EA30-9622078167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774824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05D504C4-7CED-1580-DF94-C22CD12414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434475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6F2BD2BE-885F-39AB-68FE-6925B6B752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645922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B57FABC0-4BBC-056D-1F27-32B4DCF88F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545438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C47DFC11-3A27-F4F2-E28B-A2511A6E02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512735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82357B86-1B91-9C49-8324-6C873DA94E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44071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75A60667-9F53-6449-2AF5-C73F852DC3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547626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CD001495-77D9-D5E9-0C7F-7B335B8CF1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291512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9E6F8146-4CDC-6D40-5C09-1AD7F5E596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5B430F89-F313-9FA6-BF40-9DBFC47B79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671090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BF220240-2609-6D4B-CE99-37AF5D017D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1EA9925-9E0D-69C0-5D28-DB31693A7608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77483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DF8F360A-7C08-DBD0-3FF2-4FC2D2262B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533621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F437E4CF-F816-043F-53C5-B601041A76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961071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1BFBD4DF-B6F0-8A8D-4D35-F7B70EE073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78602BA-BBF9-77F6-FA2A-8EB626DD7E6D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2_J4_E">
            <a:hlinkClick r:id="" action="ppaction://media"/>
            <a:extLst>
              <a:ext uri="{FF2B5EF4-FFF2-40B4-BE49-F238E27FC236}">
                <a16:creationId xmlns:a16="http://schemas.microsoft.com/office/drawing/2014/main" id="{6C485A2A-EBE3-DC09-09B2-9F12D097C5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75538" y="11636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359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79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88187DF1-09B7-E784-2D5F-D0E1E4AC23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0297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12235538-E468-39C1-F1B7-C6C2F3FC69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1899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E463D936-4A7F-6C13-E289-DA090A627C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927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59D1FB0E-0BEC-9AB7-328C-F169D6036F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4333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01914518-0861-65E9-2DC2-FCC05F8B97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0799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D7BCFF67-33BE-6944-77F1-8F09C2F6EB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8993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D6079955-FF46-360F-E636-A1FBD7344A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5913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FF918F08-D4B3-B63A-B9D9-3703A0A9C6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39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F9A959B8-BA1C-61C3-1464-B3C21270D2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0290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C70B25A0-A81D-54B8-2025-930A7C40DC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6905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9006DB67-7BE3-552F-5A9A-5C4193E885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0579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82B5AA46-7FEE-D77C-255A-0E4C67DB02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1118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6CF9C691-4689-8C2B-BF95-55405D003C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4003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D96F3373-7D19-174E-1558-12FCDDB350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7033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CE1DB126-7380-FD58-3BB5-459E56CC51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4898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A7005AE8-B918-0B5E-25BC-80599FF8D8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5289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A1CFCBF8-564B-3C01-5A37-F2C85F3F7F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5288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A82CFC2D-B284-D351-856B-D16161F590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7344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39FA079F-8699-08FB-5F52-4767C58C8E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091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98181E11-2682-2A99-830D-89D0972750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0C6F7303-CB19-14DE-FB64-2EEBA9A85B64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1E2AE0A3-525C-0FB3-0FF2-78913F257DDA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99A6BAC4-7095-23AF-761D-7110838618CD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3713944D-0817-3862-CD3A-6B94CC3EE064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44909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4074C814-235E-DB9D-D7D7-2E9CD4F170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5374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429D2593-5DF8-D692-08D3-A961C59859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9065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2A17C399-1EE5-FFF0-2C77-22784B6766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312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A23A38C6-67A1-5C27-8FD7-1BA40CDA4D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1370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E3CC4DB4-FF9D-DB83-8035-D94C96A338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527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B79052C8-DDA6-2FC2-33A4-E1A4AF4C7A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8950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1D39B30F-F388-B901-22F3-C66520E155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34863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9C72F341-B3F1-6792-663E-5A3942494C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0156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1F74FA79-57C2-E923-5A85-034203D854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972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66085326-272B-81C4-AE03-F3FA4D0ECA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627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19D63618-2748-7BEC-B1CE-F4836C0DF8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65618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E90A4204-846B-3194-74AF-96B2A2AC9A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04948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D1B368A7-03F1-0139-2831-AB19250E11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8235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B0A58158-0A0B-4883-23C8-7B1CC2406E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4258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3F612431-19EF-F779-BB44-9DCFEE0F73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77535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469EE998-0653-B849-1FB4-75768AFA43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41399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ED4D9F09-AA64-47B3-2AD1-2EF69C8DD0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5001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1E0D6D62-6C13-55A9-52D8-29E42DE44B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31970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FDDFFC8B-F881-58B1-B9AA-120C028049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22_J1_B">
            <a:hlinkClick r:id="" action="ppaction://media"/>
            <a:extLst>
              <a:ext uri="{FF2B5EF4-FFF2-40B4-BE49-F238E27FC236}">
                <a16:creationId xmlns:a16="http://schemas.microsoft.com/office/drawing/2014/main" id="{8443ABED-6133-B8C0-FF72-B8683CB5DA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43411" y="4059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287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5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4C7568DA-4706-E4D9-4096-5568ECD850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33525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FF4DDF94-59C8-90DF-C774-725C78C1F4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257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0DDEF6AD-3813-BAF2-706C-92D110EEE4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95261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D123C8CE-6C84-899C-5D26-D9D84C5709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04496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12CE1941-F001-6A61-14AA-2B36FFAC96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60139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131BD1B3-4AB3-518E-47CF-8BB71BE27D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32410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06E89F58-57AB-3C9D-BEBA-59929B0D0C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63878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7AD00039-7BA2-E340-0C29-252D287633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36675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A5AAE413-F731-77F7-5F5B-C9DE8E6F10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33507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7CB3D1B8-BB11-5EF9-A294-A7233B6946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22917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890AA3D5-9BAF-CFD1-517F-0BF0B04927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64519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87675368-E7BF-FDF1-B693-5D3862D672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94034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E8F5F3BE-129A-9A82-DCB8-97A46D5137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581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F3234DBF-015F-9C0D-E5E8-B9B11EB9C0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66956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6663E590-B7A1-8DF1-E50A-6D62E17849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431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D47DF810-A14A-5A6A-1437-F6C55AA34C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02080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C205CAAC-D887-7017-45D8-5DAFC212F9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71518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756F2CB5-F35A-439E-7E42-677897B768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33934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421097D6-58DE-F21B-AD6A-E7F052E7A8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55593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425FF85F-FDBC-ECB3-1621-FB4266689C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38801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73ACB924-0D8F-7163-A37E-479758EAA4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10511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DCC13FAA-27C3-34AC-85C3-CC123F242D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63376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67BAFAD1-C744-C18F-415E-BB1BD8E1FF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BDF09843-7F9C-90C6-3AFD-057EC7831D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53043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5E331CAF-B1E9-F28C-99A9-7F84B76AB0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C926F5C-6FFD-06BF-155E-11C72C384A12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45754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F7A24FE8-C311-726B-D263-6A02750BB2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3925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6B60F0B1-B909-7F4B-65B7-A17DE74056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5645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5DBEFBB5-6413-2E36-F6B0-4FD19B64AD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7E5A1C2-764A-4CEE-A370-5BF4823378C9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2_J2_E">
            <a:hlinkClick r:id="" action="ppaction://media"/>
            <a:extLst>
              <a:ext uri="{FF2B5EF4-FFF2-40B4-BE49-F238E27FC236}">
                <a16:creationId xmlns:a16="http://schemas.microsoft.com/office/drawing/2014/main" id="{A29C3021-4D75-246A-F6B7-D027BE09B2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88288" y="8397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474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10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21BB425E-8E9C-F21A-EBF3-2713CE946C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77997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3C9F47CD-3C37-6B03-DB08-0B97B7B70B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85577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07C103F1-D6D6-BAB0-DBD5-D9F68E3F92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32612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473BA2BC-9F51-DC42-B92E-B0F1430375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22656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33BA6665-9C41-1940-3BB1-17A79E7344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1402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F7281FA7-3257-130B-747B-A1DA2BBD2B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65580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39B516A2-C96E-8258-F85D-31EFECE196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34223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BD2FCA1F-D484-3835-01BF-4E4C90F622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210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8B920D3F-6DE9-0799-53D6-7D300DE22C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08726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DD6BB6BE-BB79-A496-7012-C46DCE8CF3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65892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BE4FCF25-3CC6-D7C2-2CF0-9AB6344FF1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02875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3119FB25-ED57-471B-E062-734E74CEA5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3435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CB5576E4-2626-B884-2FA0-C733D1C9DC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5221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392DC79E-7B55-09C1-848E-73609E66B9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35654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C16F81DF-55F5-345A-CB15-E2AC61DAD4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06261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49F83EFA-F306-6A9F-DFAF-F6E48BEF08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22352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07ECDCA5-C1D7-7305-01C6-49B70C1B19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38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A5D18617-5624-12E9-680C-16ACBCE037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38813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ADFE4E6E-3B77-C470-D395-B2C11688B2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0661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0FC5D4B3-7187-5F35-9475-108D5DFE95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16639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79AA658E-0A31-DCD7-1DC1-77ACE2E045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9889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86B53120-2068-0AD9-EEB1-031B74A73F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19608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DAB54D14-600A-5F67-4C29-C4F2194980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28761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C2C77AB5-97CB-D5DF-07A4-01EA8F21D5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63DE4981-E2CA-CE25-21F7-DB9FF8A382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69057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26BCB0DF-76B8-7357-305B-C4C5477435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AE0EF52-D78F-8C3B-7048-96819948BB1C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96071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A8080103-00EC-0BAA-1462-E868669C1E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996913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837F18EC-F3D9-AE34-9664-71409B34D4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1BEEE8B-E4C7-3FBD-D893-AEDBE2DFA753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2_J3_B">
            <a:hlinkClick r:id="" action="ppaction://media"/>
            <a:extLst>
              <a:ext uri="{FF2B5EF4-FFF2-40B4-BE49-F238E27FC236}">
                <a16:creationId xmlns:a16="http://schemas.microsoft.com/office/drawing/2014/main" id="{C140612D-2BC8-37A3-F118-F81F144919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72388" y="1193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526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46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7AFE7CBF-6AEA-CBDC-2357-6B52E7432C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137701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D11389D2-E072-F56B-5F5E-9BA5DA300A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58819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3B44C844-4B0C-A273-3AD1-624F8F2290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68970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2F6F5E6D-D8FF-43E0-BDDC-BF0F1274070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6259D19-761C-4D35-BE83-2B3E2C02718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5F46FE4-C463-44E5-B7AC-E641AF827382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12</Words>
  <Application>Microsoft Office PowerPoint</Application>
  <PresentationFormat>Affichage à l'écran (4:3)</PresentationFormat>
  <Paragraphs>6</Paragraphs>
  <Slides>122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122</vt:i4>
      </vt:variant>
    </vt:vector>
  </HeadingPairs>
  <TitlesOfParts>
    <vt:vector size="126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4</cp:revision>
  <dcterms:created xsi:type="dcterms:W3CDTF">2025-04-22T09:06:38Z</dcterms:created>
  <dcterms:modified xsi:type="dcterms:W3CDTF">2025-05-15T11:24:49Z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