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67DD51-A0B0-401D-B488-1A5F4B626A96}" v="3" dt="2025-05-15T11:25:42.2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presProps" Target="presProps.xml"/><Relationship Id="rId128" Type="http://schemas.microsoft.com/office/2015/10/relationships/revisionInfo" Target="revisionInfo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viewProps" Target="view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467DD51-A0B0-401D-B488-1A5F4B626A96}"/>
    <pc:docChg chg="modSld">
      <pc:chgData name="LEMAIRE LOUHANNE" userId="5627a5b1-9bbd-46af-b0ba-a244e1458bcb" providerId="ADAL" clId="{E467DD51-A0B0-401D-B488-1A5F4B626A96}" dt="2025-05-15T11:25:42.291" v="2"/>
      <pc:docMkLst>
        <pc:docMk/>
      </pc:docMkLst>
      <pc:sldChg chg="modSp">
        <pc:chgData name="LEMAIRE LOUHANNE" userId="5627a5b1-9bbd-46af-b0ba-a244e1458bcb" providerId="ADAL" clId="{E467DD51-A0B0-401D-B488-1A5F4B626A96}" dt="2025-05-15T11:25:18.776" v="0"/>
        <pc:sldMkLst>
          <pc:docMk/>
          <pc:sldMk cId="1322390317" sldId="322"/>
        </pc:sldMkLst>
        <pc:picChg chg="mod">
          <ac:chgData name="LEMAIRE LOUHANNE" userId="5627a5b1-9bbd-46af-b0ba-a244e1458bcb" providerId="ADAL" clId="{E467DD51-A0B0-401D-B488-1A5F4B626A96}" dt="2025-05-15T11:25:18.776" v="0"/>
          <ac:picMkLst>
            <pc:docMk/>
            <pc:sldMk cId="1322390317" sldId="322"/>
            <ac:picMk id="2" creationId="{BF12335D-739A-42F9-59CF-5DC87B76291F}"/>
          </ac:picMkLst>
        </pc:picChg>
      </pc:sldChg>
      <pc:sldChg chg="modSp">
        <pc:chgData name="LEMAIRE LOUHANNE" userId="5627a5b1-9bbd-46af-b0ba-a244e1458bcb" providerId="ADAL" clId="{E467DD51-A0B0-401D-B488-1A5F4B626A96}" dt="2025-05-15T11:25:31.650" v="1"/>
        <pc:sldMkLst>
          <pc:docMk/>
          <pc:sldMk cId="2428062150" sldId="346"/>
        </pc:sldMkLst>
        <pc:picChg chg="mod">
          <ac:chgData name="LEMAIRE LOUHANNE" userId="5627a5b1-9bbd-46af-b0ba-a244e1458bcb" providerId="ADAL" clId="{E467DD51-A0B0-401D-B488-1A5F4B626A96}" dt="2025-05-15T11:25:31.650" v="1"/>
          <ac:picMkLst>
            <pc:docMk/>
            <pc:sldMk cId="2428062150" sldId="346"/>
            <ac:picMk id="2" creationId="{2D1498ED-DE21-F4A2-30B3-0A5377CECA34}"/>
          </ac:picMkLst>
        </pc:picChg>
      </pc:sldChg>
      <pc:sldChg chg="modSp">
        <pc:chgData name="LEMAIRE LOUHANNE" userId="5627a5b1-9bbd-46af-b0ba-a244e1458bcb" providerId="ADAL" clId="{E467DD51-A0B0-401D-B488-1A5F4B626A96}" dt="2025-05-15T11:25:42.291" v="2"/>
        <pc:sldMkLst>
          <pc:docMk/>
          <pc:sldMk cId="3442577279" sldId="370"/>
        </pc:sldMkLst>
        <pc:picChg chg="mod">
          <ac:chgData name="LEMAIRE LOUHANNE" userId="5627a5b1-9bbd-46af-b0ba-a244e1458bcb" providerId="ADAL" clId="{E467DD51-A0B0-401D-B488-1A5F4B626A96}" dt="2025-05-15T11:25:42.291" v="2"/>
          <ac:picMkLst>
            <pc:docMk/>
            <pc:sldMk cId="3442577279" sldId="370"/>
            <ac:picMk id="2" creationId="{8DDBB193-AAE5-E833-32D0-289B4F2C1C5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1378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2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98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61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9074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731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828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296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278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27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9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1D7C35-696A-48B2-A442-433206B5484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AC2176-AD22-488D-B6C7-97EE68C151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787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3/Diaporama_CE2-Semaine%2023-vid&#233;oJ4.mp4" TargetMode="Externa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6.xml"/><Relationship Id="rId5" Type="http://schemas.openxmlformats.org/officeDocument/2006/relationships/slide" Target="slide72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3/Diaporama_CE2-Semaine%2023-vid&#233;oJ2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3/Diaporama_CE2-Semaine%2023-vid&#233;oJ3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32C3F4D0-7D83-40AE-BD90-6D3C3240FA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49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3D862FB-ABCB-09E9-B95F-089014F4F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6642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EA71E5DB-85D5-ABAC-E588-853E86C8F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7440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9EFB4FC-CD68-8BAD-01B1-6E449275F6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4251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A3679220-5C08-8CB0-41BF-93F145918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6362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A0F7395-E07F-76A8-32C1-6900B41529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696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4923A837-1A70-097A-7870-A75E69AE78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5816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F423B17F-A5BF-6B8B-B232-A24F7808BA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54517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B4548D8A-0E62-813F-34A7-E19C1E5B7E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0685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D0A4774-FF47-BB96-DF27-9304A76840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6909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88487C98-D419-A832-957E-D86C10F9F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15769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F5365277-2BB7-E413-C142-2E9987242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307B3DD3-88F2-858A-1E9A-E682B0635F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8500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1A800F0-018F-905A-C7EA-063AC2D5A0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8532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12B0BC0-2C9D-4E06-AE9E-8CD3FE96FA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8184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EC3420B0-983E-B38A-BFB4-906801C14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4725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49E3A5D-899C-756B-26E2-2C9302FFE8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9816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5E45A5E0-7170-1802-2EA7-70FAE8E3D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8DDBB193-AAE5-E833-32D0-289B4F2C1C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7727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6786E133-6332-D117-097B-9886635090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A3E65B-6E56-643F-A617-65741E24E8E8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1133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14C478A-C5BE-4821-D7AE-C167E2DE20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7661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2424B685-3A75-779A-DFEC-A5B36E5DA3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6FB522-44D0-8A9F-903C-965682382D91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3_J4_E">
            <a:hlinkClick r:id="" action="ppaction://media"/>
            <a:extLst>
              <a:ext uri="{FF2B5EF4-FFF2-40B4-BE49-F238E27FC236}">
                <a16:creationId xmlns:a16="http://schemas.microsoft.com/office/drawing/2014/main" id="{534EEC7A-F888-2735-AEC0-26D933257C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24825" y="1144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0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9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217A4857-F6B1-DB1D-68C5-F75C872DD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76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0180EBC-BAFE-3F66-1D24-D1FC8103E1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40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9755883F-087D-9692-1873-111080E5CA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81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499906C3-849A-2B73-815F-91A8D27FD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82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4384C52-ECB2-A8E7-31FA-9D9BFE1BDA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41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60DAE1F-3007-9B59-2F71-404FA6A12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27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9A7AAC9-039C-8378-BC0F-C6C22B3C4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7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2F5F495-0308-F4AF-E231-793E04C594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883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4806D52-DAAA-BE81-8C42-700925B7B4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47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A0BB9FA-A712-E0F1-89BB-DEE58F83B2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87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6E85C7B-823B-2CBC-0D4B-82034896C8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8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87776B6-1020-4870-29F2-1534B0CE9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35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F540A178-0FB3-02D3-86A1-A5FAA8774C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290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B812096-E5FC-1395-2A92-095E2C9B28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09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77EE991-0892-611C-A9F6-2FC2A09F8B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4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A32F388-FF19-EE93-1079-EBD10B2094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30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83A9D3C4-3D97-C577-6834-E833D0CD40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753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15ACDCF-A5A0-BAA9-1DF7-6DDA416F3E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531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6FF222B-4956-B26E-55AF-8073A8CC98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680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0C0CDB4-7E09-E327-9108-0F9FD3B0CB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09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1C18E498-EADF-1BB3-EC3E-BEF746118A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4C80B55E-B929-2A10-BC4E-37A9F2AA6556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FF4E5AA4-561B-1AFE-328A-170EA11E1F3E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09AD80D1-3BD4-FE44-3441-4D8122EDD976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A8BA373D-F027-375B-15CE-269468345F16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3584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53BD944-094D-4895-CAA8-DF193EF77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049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B68E60C-7F08-395D-BD1C-DB9ED09BE5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65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8045D5F-EC52-DB76-F3E3-E43FB38D3E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503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01CEE17-7C7D-133F-2771-84C5B0B19A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260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E1CA05C-1042-0C18-B8AE-CD396534B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1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C02736EF-C75A-B2CD-DFEB-CF0FA5180A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56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BD1D287-4EE5-356E-7736-92D623F26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307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F988365-8F20-0C06-085F-5DBAB5DA8C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66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BE432BA-68B2-7FBA-8743-32001AB250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967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CDD9D74B-8582-F5A0-F079-956D5915B4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17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41F7B3C-CDCD-6F43-A6EC-008EEBC405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789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4CA97E9-189F-F6E5-0CEC-A44A6DD624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231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88D22E1-EFDD-046E-7CFF-C706C3ADE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81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F88C9B1-6082-EE90-D9BE-7CC8AB37AE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7576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1DDB035E-6D89-E93B-121A-C1D39E592D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6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2ACE21EA-4F38-CE38-AC25-29CBBC152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35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CB41578B-CC39-3712-3368-53E24B2900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573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5242A88-2707-66EB-B9F3-19908F255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3_J1_B">
            <a:hlinkClick r:id="" action="ppaction://media"/>
            <a:extLst>
              <a:ext uri="{FF2B5EF4-FFF2-40B4-BE49-F238E27FC236}">
                <a16:creationId xmlns:a16="http://schemas.microsoft.com/office/drawing/2014/main" id="{B849542E-4CD8-2759-9A89-95F656D9B5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48313" y="4651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1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47BDC92-FD63-011F-6791-B6CE80D16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594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5153944-B3F6-E896-76D2-03D868EFDA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982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6F731AC-9B99-790B-B90B-D71443A99C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59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C028130-0D84-B726-60BE-DD0C27C40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249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9BD8247-FB0F-26B1-46A7-4D8ECD6D86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092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F7A2A7D-A424-09E0-16F3-845ABF5860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3739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42DF5D00-8F00-0140-35B4-ED881BB962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49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658B8F99-3A8A-92FF-DA62-75AD63015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962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C4B6166-F2E3-DFD0-40BF-1B3688581F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396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D57F6CC3-C9FF-862A-106D-942E3806F0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959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1EA807D-8210-F22F-5F52-3D39369539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996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5D6F72C-8E3C-0607-1B93-F9C2FEEDBD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851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93652DDD-6BF8-4501-5EE4-D7EF8C9BB1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032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123E6D9E-8C64-E2E6-0A6B-8541853EB2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E3F33FE3-350D-3E68-D0B7-7CD2270D2E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431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B95F5C80-AD8E-0196-FD56-AD2639A04C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331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5007C18-BE2F-2577-8944-10C22274BD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449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D5D3BFC-8921-8954-5F8A-C56A9CAFDE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7311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1F41D702-808E-AF04-68CF-4A3E80CED9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10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23B70FC-D060-534C-8099-A25728E16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772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E711FD9-795D-667C-99D0-58A72BA7F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677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3554DA93-D562-C23E-05EC-ABEACE2CAA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BF12335D-739A-42F9-59CF-5DC87B762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903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D008F11-372B-1C5F-8E51-436AD786A8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19F04A-08E3-192E-325C-5E8F4C7F397A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8824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93A2E22-95B7-D92B-3674-95E92BCAB2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542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B50ED9F-82D3-2D73-6482-8109CAD7AE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BFC880-0EC5-216D-B353-9BA962BA858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3_J2_E">
            <a:hlinkClick r:id="" action="ppaction://media"/>
            <a:extLst>
              <a:ext uri="{FF2B5EF4-FFF2-40B4-BE49-F238E27FC236}">
                <a16:creationId xmlns:a16="http://schemas.microsoft.com/office/drawing/2014/main" id="{5C875292-93CB-13AD-12ED-353A7512BB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83488" y="98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6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CEB7646-D3DE-8657-DC6B-E4199D33CE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99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84A121EA-4D21-899F-C355-6E218E02D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0409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7FA8DC6-EB20-2C3E-E4FA-6024783BC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482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5DBB9815-19A7-4949-44B7-86DA43200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6767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0E44F9B8-DACB-4A76-E23B-FFCA0EFA49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4320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1EC25217-2C2A-F7C7-11B8-65FC2BA4F6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39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C079EFC-E99C-636F-AF8C-6C489336A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740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F61AC83-85F3-DC87-B12E-0091BB3DED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51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DEDB6560-CB43-6094-80E8-17A7FFC639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567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6DF5995C-3683-B389-D1F4-9E15DD253C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530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2623F9BB-8D8A-1A8A-9F38-08388F7C81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2BFBABB-B50E-7DE0-7B69-41A5BA9A6F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6281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CA81DEC-9AF4-AD6C-A272-7E7BB268E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7049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575E370-F2B7-149C-57CE-93F8EB43D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56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49026B3-91D8-37C4-EDFD-754AE2593E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3123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EE690B4-215D-43F0-C584-A921F6AC5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8181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18D4C8D-D8A1-523E-C803-CA746C715D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5904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709392B-3213-2F67-133C-F1BC66E5F5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0669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2EDFF63-BB7A-E799-E912-B66B056BBF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218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2B54F1F3-2B77-0B62-5B44-5003F28BA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3184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99C8A39-328C-A2D1-1F36-D715753944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4116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A2DABA36-8E0F-79B5-30BE-2F001AE5EB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520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59F6CCD-00E8-CC76-AC9F-991AC21916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0399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4A33834-7E2F-6543-6967-497E49F2F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2D1498ED-DE21-F4A2-30B3-0A5377CEC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6215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3E1BF304-2BD2-5E94-F42F-670EE65C8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934D70-6077-D280-74ED-A59EB082A69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1930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650090F-0B1F-F261-4D71-9BF45505F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0915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DB697FC-414C-DDFB-9B57-0C192D3816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CF3C6C-F5AB-7EC5-184F-EAF9A934EE5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3_J3_B">
            <a:hlinkClick r:id="" action="ppaction://media"/>
            <a:extLst>
              <a:ext uri="{FF2B5EF4-FFF2-40B4-BE49-F238E27FC236}">
                <a16:creationId xmlns:a16="http://schemas.microsoft.com/office/drawing/2014/main" id="{4414F4E0-FEEB-FCAF-BD33-C079E56324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54838" y="593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0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77E59A3-0A33-1414-E005-9DB68D1A6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467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3222EBB-B9B2-2FA3-3974-CD0018CEAA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6499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B1AAF33-C30E-3C21-8E07-6A59684346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51037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2D2C0A8-5802-2D1E-25A8-5070B1DB59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1533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F92B9534-DB4E-685A-3020-7881EB95A4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9915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44DC987-1758-D22A-4677-C4A8709235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8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F458BA5D-9C69-4BDF-A422-529DB88F1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2437C9-56F2-4115-BBB0-493872C57F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EC1306-29AC-4D16-A4BC-0B23C987FD0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12</Words>
  <Application>Microsoft Office PowerPoint</Application>
  <PresentationFormat>Affichage à l'écran (4:3)</PresentationFormat>
  <Paragraphs>6</Paragraphs>
  <Slides>118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118</vt:i4>
      </vt:variant>
    </vt:vector>
  </HeadingPairs>
  <TitlesOfParts>
    <vt:vector size="12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2025-04-22T09:10:15Z</dcterms:created>
  <dcterms:modified xsi:type="dcterms:W3CDTF">2025-05-15T11:25:42Z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