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slides/slide134.xml" ContentType="application/vnd.openxmlformats-officedocument.presentationml.slide+xml"/>
  <Override PartName="/ppt/slides/slide135.xml" ContentType="application/vnd.openxmlformats-officedocument.presentationml.slide+xml"/>
  <Override PartName="/ppt/slides/slide136.xml" ContentType="application/vnd.openxmlformats-officedocument.presentationml.slide+xml"/>
  <Override PartName="/ppt/slides/slide137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140.xml" ContentType="application/vnd.openxmlformats-officedocument.presentationml.slide+xml"/>
  <Override PartName="/ppt/slides/slide141.xml" ContentType="application/vnd.openxmlformats-officedocument.presentationml.slide+xml"/>
  <Override PartName="/ppt/slides/slide142.xml" ContentType="application/vnd.openxmlformats-officedocument.presentationml.slide+xml"/>
  <Override PartName="/ppt/slides/slide143.xml" ContentType="application/vnd.openxmlformats-officedocument.presentationml.slide+xml"/>
  <Override PartName="/ppt/slides/slide144.xml" ContentType="application/vnd.openxmlformats-officedocument.presentationml.slide+xml"/>
  <Override PartName="/ppt/slides/slide145.xml" ContentType="application/vnd.openxmlformats-officedocument.presentationml.slide+xml"/>
  <Override PartName="/ppt/slides/slide146.xml" ContentType="application/vnd.openxmlformats-officedocument.presentationml.slide+xml"/>
  <Override PartName="/ppt/slides/slide147.xml" ContentType="application/vnd.openxmlformats-officedocument.presentationml.slide+xml"/>
  <Override PartName="/ppt/slides/slide148.xml" ContentType="application/vnd.openxmlformats-officedocument.presentationml.slide+xml"/>
  <Override PartName="/ppt/slides/slide149.xml" ContentType="application/vnd.openxmlformats-officedocument.presentationml.slide+xml"/>
  <Override PartName="/ppt/slides/slide150.xml" ContentType="application/vnd.openxmlformats-officedocument.presentationml.slide+xml"/>
  <Override PartName="/ppt/slides/slide151.xml" ContentType="application/vnd.openxmlformats-officedocument.presentationml.slide+xml"/>
  <Override PartName="/ppt/slides/slide152.xml" ContentType="application/vnd.openxmlformats-officedocument.presentationml.slide+xml"/>
  <Override PartName="/ppt/slides/slide153.xml" ContentType="application/vnd.openxmlformats-officedocument.presentationml.slide+xml"/>
  <Override PartName="/ppt/slides/slide154.xml" ContentType="application/vnd.openxmlformats-officedocument.presentationml.slide+xml"/>
  <Override PartName="/ppt/slides/slide155.xml" ContentType="application/vnd.openxmlformats-officedocument.presentationml.slide+xml"/>
  <Override PartName="/ppt/slides/slide156.xml" ContentType="application/vnd.openxmlformats-officedocument.presentationml.slide+xml"/>
  <Override PartName="/ppt/slides/slide157.xml" ContentType="application/vnd.openxmlformats-officedocument.presentationml.slide+xml"/>
  <Override PartName="/ppt/slides/slide158.xml" ContentType="application/vnd.openxmlformats-officedocument.presentationml.slide+xml"/>
  <Override PartName="/ppt/slides/slide159.xml" ContentType="application/vnd.openxmlformats-officedocument.presentationml.slide+xml"/>
  <Override PartName="/ppt/slides/slide16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  <p:sldId id="375" r:id="rId123"/>
    <p:sldId id="376" r:id="rId124"/>
    <p:sldId id="377" r:id="rId125"/>
    <p:sldId id="378" r:id="rId126"/>
    <p:sldId id="379" r:id="rId127"/>
    <p:sldId id="380" r:id="rId128"/>
    <p:sldId id="381" r:id="rId129"/>
    <p:sldId id="382" r:id="rId130"/>
    <p:sldId id="383" r:id="rId131"/>
    <p:sldId id="384" r:id="rId132"/>
    <p:sldId id="385" r:id="rId133"/>
    <p:sldId id="386" r:id="rId134"/>
    <p:sldId id="387" r:id="rId135"/>
    <p:sldId id="388" r:id="rId136"/>
    <p:sldId id="389" r:id="rId137"/>
    <p:sldId id="390" r:id="rId138"/>
    <p:sldId id="391" r:id="rId139"/>
    <p:sldId id="392" r:id="rId140"/>
    <p:sldId id="393" r:id="rId141"/>
    <p:sldId id="394" r:id="rId142"/>
    <p:sldId id="395" r:id="rId143"/>
    <p:sldId id="396" r:id="rId144"/>
    <p:sldId id="397" r:id="rId145"/>
    <p:sldId id="398" r:id="rId146"/>
    <p:sldId id="399" r:id="rId147"/>
    <p:sldId id="400" r:id="rId148"/>
    <p:sldId id="401" r:id="rId149"/>
    <p:sldId id="402" r:id="rId150"/>
    <p:sldId id="403" r:id="rId151"/>
    <p:sldId id="404" r:id="rId152"/>
    <p:sldId id="405" r:id="rId153"/>
    <p:sldId id="406" r:id="rId154"/>
    <p:sldId id="407" r:id="rId155"/>
    <p:sldId id="408" r:id="rId156"/>
    <p:sldId id="409" r:id="rId157"/>
    <p:sldId id="410" r:id="rId158"/>
    <p:sldId id="411" r:id="rId159"/>
    <p:sldId id="412" r:id="rId160"/>
    <p:sldId id="413" r:id="rId161"/>
    <p:sldId id="414" r:id="rId162"/>
    <p:sldId id="415" r:id="rId163"/>
    <p:sldId id="416" r:id="rId164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F1247D1-997B-498F-BEFC-9AB7E411AD54}" v="7" dt="2025-05-15T11:27:15.82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3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63" Type="http://schemas.openxmlformats.org/officeDocument/2006/relationships/slide" Target="slides/slide59.xml"/><Relationship Id="rId84" Type="http://schemas.openxmlformats.org/officeDocument/2006/relationships/slide" Target="slides/slide80.xml"/><Relationship Id="rId138" Type="http://schemas.openxmlformats.org/officeDocument/2006/relationships/slide" Target="slides/slide134.xml"/><Relationship Id="rId159" Type="http://schemas.openxmlformats.org/officeDocument/2006/relationships/slide" Target="slides/slide155.xml"/><Relationship Id="rId170" Type="http://schemas.microsoft.com/office/2015/10/relationships/revisionInfo" Target="revisionInfo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53" Type="http://schemas.openxmlformats.org/officeDocument/2006/relationships/slide" Target="slides/slide49.xml"/><Relationship Id="rId74" Type="http://schemas.openxmlformats.org/officeDocument/2006/relationships/slide" Target="slides/slide70.xml"/><Relationship Id="rId128" Type="http://schemas.openxmlformats.org/officeDocument/2006/relationships/slide" Target="slides/slide124.xml"/><Relationship Id="rId149" Type="http://schemas.openxmlformats.org/officeDocument/2006/relationships/slide" Target="slides/slide145.xml"/><Relationship Id="rId5" Type="http://schemas.openxmlformats.org/officeDocument/2006/relationships/slide" Target="slides/slide1.xml"/><Relationship Id="rId95" Type="http://schemas.openxmlformats.org/officeDocument/2006/relationships/slide" Target="slides/slide91.xml"/><Relationship Id="rId160" Type="http://schemas.openxmlformats.org/officeDocument/2006/relationships/slide" Target="slides/slide156.xml"/><Relationship Id="rId22" Type="http://schemas.openxmlformats.org/officeDocument/2006/relationships/slide" Target="slides/slide18.xml"/><Relationship Id="rId43" Type="http://schemas.openxmlformats.org/officeDocument/2006/relationships/slide" Target="slides/slide39.xml"/><Relationship Id="rId64" Type="http://schemas.openxmlformats.org/officeDocument/2006/relationships/slide" Target="slides/slide60.xml"/><Relationship Id="rId118" Type="http://schemas.openxmlformats.org/officeDocument/2006/relationships/slide" Target="slides/slide114.xml"/><Relationship Id="rId139" Type="http://schemas.openxmlformats.org/officeDocument/2006/relationships/slide" Target="slides/slide135.xml"/><Relationship Id="rId85" Type="http://schemas.openxmlformats.org/officeDocument/2006/relationships/slide" Target="slides/slide81.xml"/><Relationship Id="rId150" Type="http://schemas.openxmlformats.org/officeDocument/2006/relationships/slide" Target="slides/slide146.xml"/><Relationship Id="rId12" Type="http://schemas.openxmlformats.org/officeDocument/2006/relationships/slide" Target="slides/slide8.xml"/><Relationship Id="rId33" Type="http://schemas.openxmlformats.org/officeDocument/2006/relationships/slide" Target="slides/slide29.xml"/><Relationship Id="rId108" Type="http://schemas.openxmlformats.org/officeDocument/2006/relationships/slide" Target="slides/slide104.xml"/><Relationship Id="rId129" Type="http://schemas.openxmlformats.org/officeDocument/2006/relationships/slide" Target="slides/slide125.xml"/><Relationship Id="rId54" Type="http://schemas.openxmlformats.org/officeDocument/2006/relationships/slide" Target="slides/slide50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40" Type="http://schemas.openxmlformats.org/officeDocument/2006/relationships/slide" Target="slides/slide136.xml"/><Relationship Id="rId145" Type="http://schemas.openxmlformats.org/officeDocument/2006/relationships/slide" Target="slides/slide141.xml"/><Relationship Id="rId161" Type="http://schemas.openxmlformats.org/officeDocument/2006/relationships/slide" Target="slides/slide157.xml"/><Relationship Id="rId16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slide" Target="slides/slide110.xml"/><Relationship Id="rId119" Type="http://schemas.openxmlformats.org/officeDocument/2006/relationships/slide" Target="slides/slide115.xml"/><Relationship Id="rId44" Type="http://schemas.openxmlformats.org/officeDocument/2006/relationships/slide" Target="slides/slide40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130" Type="http://schemas.openxmlformats.org/officeDocument/2006/relationships/slide" Target="slides/slide126.xml"/><Relationship Id="rId135" Type="http://schemas.openxmlformats.org/officeDocument/2006/relationships/slide" Target="slides/slide131.xml"/><Relationship Id="rId151" Type="http://schemas.openxmlformats.org/officeDocument/2006/relationships/slide" Target="slides/slide147.xml"/><Relationship Id="rId156" Type="http://schemas.openxmlformats.org/officeDocument/2006/relationships/slide" Target="slides/slide152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120" Type="http://schemas.openxmlformats.org/officeDocument/2006/relationships/slide" Target="slides/slide116.xml"/><Relationship Id="rId125" Type="http://schemas.openxmlformats.org/officeDocument/2006/relationships/slide" Target="slides/slide121.xml"/><Relationship Id="rId141" Type="http://schemas.openxmlformats.org/officeDocument/2006/relationships/slide" Target="slides/slide137.xml"/><Relationship Id="rId146" Type="http://schemas.openxmlformats.org/officeDocument/2006/relationships/slide" Target="slides/slide142.xml"/><Relationship Id="rId167" Type="http://schemas.openxmlformats.org/officeDocument/2006/relationships/theme" Target="theme/theme1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162" Type="http://schemas.openxmlformats.org/officeDocument/2006/relationships/slide" Target="slides/slide15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slide" Target="slides/slide111.xml"/><Relationship Id="rId131" Type="http://schemas.openxmlformats.org/officeDocument/2006/relationships/slide" Target="slides/slide127.xml"/><Relationship Id="rId136" Type="http://schemas.openxmlformats.org/officeDocument/2006/relationships/slide" Target="slides/slide132.xml"/><Relationship Id="rId157" Type="http://schemas.openxmlformats.org/officeDocument/2006/relationships/slide" Target="slides/slide153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52" Type="http://schemas.openxmlformats.org/officeDocument/2006/relationships/slide" Target="slides/slide14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126" Type="http://schemas.openxmlformats.org/officeDocument/2006/relationships/slide" Target="slides/slide122.xml"/><Relationship Id="rId147" Type="http://schemas.openxmlformats.org/officeDocument/2006/relationships/slide" Target="slides/slide143.xml"/><Relationship Id="rId168" Type="http://schemas.openxmlformats.org/officeDocument/2006/relationships/tableStyles" Target="tableStyle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121" Type="http://schemas.openxmlformats.org/officeDocument/2006/relationships/slide" Target="slides/slide117.xml"/><Relationship Id="rId142" Type="http://schemas.openxmlformats.org/officeDocument/2006/relationships/slide" Target="slides/slide138.xml"/><Relationship Id="rId163" Type="http://schemas.openxmlformats.org/officeDocument/2006/relationships/slide" Target="slides/slide159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116" Type="http://schemas.openxmlformats.org/officeDocument/2006/relationships/slide" Target="slides/slide112.xml"/><Relationship Id="rId137" Type="http://schemas.openxmlformats.org/officeDocument/2006/relationships/slide" Target="slides/slide133.xml"/><Relationship Id="rId158" Type="http://schemas.openxmlformats.org/officeDocument/2006/relationships/slide" Target="slides/slide154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32" Type="http://schemas.openxmlformats.org/officeDocument/2006/relationships/slide" Target="slides/slide128.xml"/><Relationship Id="rId153" Type="http://schemas.openxmlformats.org/officeDocument/2006/relationships/slide" Target="slides/slide149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Relationship Id="rId127" Type="http://schemas.openxmlformats.org/officeDocument/2006/relationships/slide" Target="slides/slide12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52" Type="http://schemas.openxmlformats.org/officeDocument/2006/relationships/slide" Target="slides/slide48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122" Type="http://schemas.openxmlformats.org/officeDocument/2006/relationships/slide" Target="slides/slide118.xml"/><Relationship Id="rId143" Type="http://schemas.openxmlformats.org/officeDocument/2006/relationships/slide" Target="slides/slide139.xml"/><Relationship Id="rId148" Type="http://schemas.openxmlformats.org/officeDocument/2006/relationships/slide" Target="slides/slide144.xml"/><Relationship Id="rId164" Type="http://schemas.openxmlformats.org/officeDocument/2006/relationships/slide" Target="slides/slide160.xml"/><Relationship Id="rId16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26" Type="http://schemas.openxmlformats.org/officeDocument/2006/relationships/slide" Target="slides/slide22.xml"/><Relationship Id="rId47" Type="http://schemas.openxmlformats.org/officeDocument/2006/relationships/slide" Target="slides/slide43.xml"/><Relationship Id="rId68" Type="http://schemas.openxmlformats.org/officeDocument/2006/relationships/slide" Target="slides/slide64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33" Type="http://schemas.openxmlformats.org/officeDocument/2006/relationships/slide" Target="slides/slide129.xml"/><Relationship Id="rId154" Type="http://schemas.openxmlformats.org/officeDocument/2006/relationships/slide" Target="slides/slide150.xml"/><Relationship Id="rId16" Type="http://schemas.openxmlformats.org/officeDocument/2006/relationships/slide" Target="slides/slide12.xml"/><Relationship Id="rId37" Type="http://schemas.openxmlformats.org/officeDocument/2006/relationships/slide" Target="slides/slide33.xml"/><Relationship Id="rId58" Type="http://schemas.openxmlformats.org/officeDocument/2006/relationships/slide" Target="slides/slide54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123" Type="http://schemas.openxmlformats.org/officeDocument/2006/relationships/slide" Target="slides/slide119.xml"/><Relationship Id="rId144" Type="http://schemas.openxmlformats.org/officeDocument/2006/relationships/slide" Target="slides/slide140.xml"/><Relationship Id="rId90" Type="http://schemas.openxmlformats.org/officeDocument/2006/relationships/slide" Target="slides/slide86.xml"/><Relationship Id="rId165" Type="http://schemas.openxmlformats.org/officeDocument/2006/relationships/presProps" Target="presProps.xml"/><Relationship Id="rId27" Type="http://schemas.openxmlformats.org/officeDocument/2006/relationships/slide" Target="slides/slide23.xml"/><Relationship Id="rId48" Type="http://schemas.openxmlformats.org/officeDocument/2006/relationships/slide" Target="slides/slide44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34" Type="http://schemas.openxmlformats.org/officeDocument/2006/relationships/slide" Target="slides/slide130.xml"/><Relationship Id="rId80" Type="http://schemas.openxmlformats.org/officeDocument/2006/relationships/slide" Target="slides/slide76.xml"/><Relationship Id="rId155" Type="http://schemas.openxmlformats.org/officeDocument/2006/relationships/slide" Target="slides/slide151.xml"/><Relationship Id="rId17" Type="http://schemas.openxmlformats.org/officeDocument/2006/relationships/slide" Target="slides/slide13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24" Type="http://schemas.openxmlformats.org/officeDocument/2006/relationships/slide" Target="slides/slide12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MAIRE LOUHANNE" userId="5627a5b1-9bbd-46af-b0ba-a244e1458bcb" providerId="ADAL" clId="{BF1247D1-997B-498F-BEFC-9AB7E411AD54}"/>
    <pc:docChg chg="modSld">
      <pc:chgData name="LEMAIRE LOUHANNE" userId="5627a5b1-9bbd-46af-b0ba-a244e1458bcb" providerId="ADAL" clId="{BF1247D1-997B-498F-BEFC-9AB7E411AD54}" dt="2025-05-15T11:27:15.827" v="6"/>
      <pc:docMkLst>
        <pc:docMk/>
      </pc:docMkLst>
      <pc:sldChg chg="modSp">
        <pc:chgData name="LEMAIRE LOUHANNE" userId="5627a5b1-9bbd-46af-b0ba-a244e1458bcb" providerId="ADAL" clId="{BF1247D1-997B-498F-BEFC-9AB7E411AD54}" dt="2025-05-15T11:26:08.845" v="0"/>
        <pc:sldMkLst>
          <pc:docMk/>
          <pc:sldMk cId="2275320475" sldId="271"/>
        </pc:sldMkLst>
        <pc:picChg chg="mod">
          <ac:chgData name="LEMAIRE LOUHANNE" userId="5627a5b1-9bbd-46af-b0ba-a244e1458bcb" providerId="ADAL" clId="{BF1247D1-997B-498F-BEFC-9AB7E411AD54}" dt="2025-05-15T11:26:08.845" v="0"/>
          <ac:picMkLst>
            <pc:docMk/>
            <pc:sldMk cId="2275320475" sldId="271"/>
            <ac:picMk id="2" creationId="{AD5DC95C-AB3B-60E6-54C3-02E704100FAB}"/>
          </ac:picMkLst>
        </pc:picChg>
      </pc:sldChg>
      <pc:sldChg chg="modSp">
        <pc:chgData name="LEMAIRE LOUHANNE" userId="5627a5b1-9bbd-46af-b0ba-a244e1458bcb" providerId="ADAL" clId="{BF1247D1-997B-498F-BEFC-9AB7E411AD54}" dt="2025-05-15T11:26:24.308" v="1"/>
        <pc:sldMkLst>
          <pc:docMk/>
          <pc:sldMk cId="3542677121" sldId="307"/>
        </pc:sldMkLst>
        <pc:picChg chg="mod">
          <ac:chgData name="LEMAIRE LOUHANNE" userId="5627a5b1-9bbd-46af-b0ba-a244e1458bcb" providerId="ADAL" clId="{BF1247D1-997B-498F-BEFC-9AB7E411AD54}" dt="2025-05-15T11:26:24.308" v="1"/>
          <ac:picMkLst>
            <pc:docMk/>
            <pc:sldMk cId="3542677121" sldId="307"/>
            <ac:picMk id="2" creationId="{3E9DBE08-CF56-BA19-7DA6-267973FF5231}"/>
          </ac:picMkLst>
        </pc:picChg>
      </pc:sldChg>
      <pc:sldChg chg="modSp">
        <pc:chgData name="LEMAIRE LOUHANNE" userId="5627a5b1-9bbd-46af-b0ba-a244e1458bcb" providerId="ADAL" clId="{BF1247D1-997B-498F-BEFC-9AB7E411AD54}" dt="2025-05-15T11:26:37.227" v="2"/>
        <pc:sldMkLst>
          <pc:docMk/>
          <pc:sldMk cId="896146271" sldId="334"/>
        </pc:sldMkLst>
        <pc:picChg chg="mod">
          <ac:chgData name="LEMAIRE LOUHANNE" userId="5627a5b1-9bbd-46af-b0ba-a244e1458bcb" providerId="ADAL" clId="{BF1247D1-997B-498F-BEFC-9AB7E411AD54}" dt="2025-05-15T11:26:37.227" v="2"/>
          <ac:picMkLst>
            <pc:docMk/>
            <pc:sldMk cId="896146271" sldId="334"/>
            <ac:picMk id="2" creationId="{B24E948C-D695-793D-2844-050DE21F9101}"/>
          </ac:picMkLst>
        </pc:picChg>
      </pc:sldChg>
      <pc:sldChg chg="modSp">
        <pc:chgData name="LEMAIRE LOUHANNE" userId="5627a5b1-9bbd-46af-b0ba-a244e1458bcb" providerId="ADAL" clId="{BF1247D1-997B-498F-BEFC-9AB7E411AD54}" dt="2025-05-15T11:26:47.890" v="3"/>
        <pc:sldMkLst>
          <pc:docMk/>
          <pc:sldMk cId="3457472512" sldId="346"/>
        </pc:sldMkLst>
        <pc:picChg chg="mod">
          <ac:chgData name="LEMAIRE LOUHANNE" userId="5627a5b1-9bbd-46af-b0ba-a244e1458bcb" providerId="ADAL" clId="{BF1247D1-997B-498F-BEFC-9AB7E411AD54}" dt="2025-05-15T11:26:47.890" v="3"/>
          <ac:picMkLst>
            <pc:docMk/>
            <pc:sldMk cId="3457472512" sldId="346"/>
            <ac:picMk id="2" creationId="{DA01DCB6-C6FC-C25C-8C45-2CC1C774295B}"/>
          </ac:picMkLst>
        </pc:picChg>
      </pc:sldChg>
      <pc:sldChg chg="modSp">
        <pc:chgData name="LEMAIRE LOUHANNE" userId="5627a5b1-9bbd-46af-b0ba-a244e1458bcb" providerId="ADAL" clId="{BF1247D1-997B-498F-BEFC-9AB7E411AD54}" dt="2025-05-15T11:26:57.153" v="4"/>
        <pc:sldMkLst>
          <pc:docMk/>
          <pc:sldMk cId="4275461742" sldId="373"/>
        </pc:sldMkLst>
        <pc:picChg chg="mod">
          <ac:chgData name="LEMAIRE LOUHANNE" userId="5627a5b1-9bbd-46af-b0ba-a244e1458bcb" providerId="ADAL" clId="{BF1247D1-997B-498F-BEFC-9AB7E411AD54}" dt="2025-05-15T11:26:57.153" v="4"/>
          <ac:picMkLst>
            <pc:docMk/>
            <pc:sldMk cId="4275461742" sldId="373"/>
            <ac:picMk id="2" creationId="{5B70C48F-A1A6-B6C5-1D3C-6F0DCC031E76}"/>
          </ac:picMkLst>
        </pc:picChg>
      </pc:sldChg>
      <pc:sldChg chg="modSp">
        <pc:chgData name="LEMAIRE LOUHANNE" userId="5627a5b1-9bbd-46af-b0ba-a244e1458bcb" providerId="ADAL" clId="{BF1247D1-997B-498F-BEFC-9AB7E411AD54}" dt="2025-05-15T11:27:04.979" v="5"/>
        <pc:sldMkLst>
          <pc:docMk/>
          <pc:sldMk cId="1672613278" sldId="385"/>
        </pc:sldMkLst>
        <pc:picChg chg="mod">
          <ac:chgData name="LEMAIRE LOUHANNE" userId="5627a5b1-9bbd-46af-b0ba-a244e1458bcb" providerId="ADAL" clId="{BF1247D1-997B-498F-BEFC-9AB7E411AD54}" dt="2025-05-15T11:27:04.979" v="5"/>
          <ac:picMkLst>
            <pc:docMk/>
            <pc:sldMk cId="1672613278" sldId="385"/>
            <ac:picMk id="2" creationId="{E6A238F0-B3E4-F7F5-6A11-CCBE1EA5A2E4}"/>
          </ac:picMkLst>
        </pc:picChg>
      </pc:sldChg>
      <pc:sldChg chg="modSp">
        <pc:chgData name="LEMAIRE LOUHANNE" userId="5627a5b1-9bbd-46af-b0ba-a244e1458bcb" providerId="ADAL" clId="{BF1247D1-997B-498F-BEFC-9AB7E411AD54}" dt="2025-05-15T11:27:15.827" v="6"/>
        <pc:sldMkLst>
          <pc:docMk/>
          <pc:sldMk cId="2991456528" sldId="412"/>
        </pc:sldMkLst>
        <pc:picChg chg="mod">
          <ac:chgData name="LEMAIRE LOUHANNE" userId="5627a5b1-9bbd-46af-b0ba-a244e1458bcb" providerId="ADAL" clId="{BF1247D1-997B-498F-BEFC-9AB7E411AD54}" dt="2025-05-15T11:27:15.827" v="6"/>
          <ac:picMkLst>
            <pc:docMk/>
            <pc:sldMk cId="2991456528" sldId="412"/>
            <ac:picMk id="2" creationId="{85034A6D-D0FF-28CB-7CF5-6FDC63770AF1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48F3A-4A3A-4CD0-9766-C5643538AEF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766FE-5023-4429-9113-90C2EEBE58A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890595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48F3A-4A3A-4CD0-9766-C5643538AEF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766FE-5023-4429-9113-90C2EEBE58A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588072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48F3A-4A3A-4CD0-9766-C5643538AEF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766FE-5023-4429-9113-90C2EEBE58A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17122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48F3A-4A3A-4CD0-9766-C5643538AEF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766FE-5023-4429-9113-90C2EEBE58A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8310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48F3A-4A3A-4CD0-9766-C5643538AEF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766FE-5023-4429-9113-90C2EEBE58A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90569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48F3A-4A3A-4CD0-9766-C5643538AEF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766FE-5023-4429-9113-90C2EEBE58A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25557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48F3A-4A3A-4CD0-9766-C5643538AEF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766FE-5023-4429-9113-90C2EEBE58A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236369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48F3A-4A3A-4CD0-9766-C5643538AEF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766FE-5023-4429-9113-90C2EEBE58A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8838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48F3A-4A3A-4CD0-9766-C5643538AEF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766FE-5023-4429-9113-90C2EEBE58A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08100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48F3A-4A3A-4CD0-9766-C5643538AEF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766FE-5023-4429-9113-90C2EEBE58A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341418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348F3A-4A3A-4CD0-9766-C5643538AEF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C766FE-5023-4429-9113-90C2EEBE58A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17006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A348F3A-4A3A-4CD0-9766-C5643538AEF0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6C766FE-5023-4429-9113-90C2EEBE58A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7196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24/Diaporama_CE2-Semaine%2024-vid&#233;oJ3.mp4" TargetMode="External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45.png"/><Relationship Id="rId4" Type="http://schemas.openxmlformats.org/officeDocument/2006/relationships/image" Target="../media/image57.JPG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29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24/Diaporama_CE2-Semaine%2024-drill1%202%203%204.mp4" TargetMode="Externa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1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1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1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24/Diaporama_CE2-Semaine%2024-drill1%202%203%204.mp4" TargetMode="Externa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1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1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1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156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24/Diaporama_CE2-Semaine%2024-vid&#233;oJ4.mp4" TargetMode="External"/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1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7.xml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45.png"/><Relationship Id="rId4" Type="http://schemas.openxmlformats.org/officeDocument/2006/relationships/image" Target="../media/image63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123.xml"/><Relationship Id="rId5" Type="http://schemas.openxmlformats.org/officeDocument/2006/relationships/slide" Target="slide84.xml"/><Relationship Id="rId4" Type="http://schemas.openxmlformats.org/officeDocument/2006/relationships/slide" Target="slide4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5.png"/><Relationship Id="rId4" Type="http://schemas.openxmlformats.org/officeDocument/2006/relationships/image" Target="../media/image44.JP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24/Diaporama_CE2-Semaine%2024-drill1%202%203%204.mp4" TargetMode="Externa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24/Diaporama_CE2-Semaine%2024-vid&#233;oJ2.mp4" TargetMode="External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45.png"/><Relationship Id="rId4" Type="http://schemas.openxmlformats.org/officeDocument/2006/relationships/image" Target="../media/image52.JP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24/Diaporama_CE2-Semaine%2024-drill1%202%203%204.mp4" TargetMode="External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213ADDB7-9F22-B928-1979-60B83B18C9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4807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AD7BB67D-3848-9CD5-9873-826FE6BBDBB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906993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D3F6E2F5-3FAA-0DD6-DE1B-307418BFEB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448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23D181B2-144B-EDCD-2F4E-3713592ACF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829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08E3F059-A77C-1547-1B59-BC2526081BE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76E3A30-14B4-E40F-A694-6A533C858C83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1563560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1EDAA92F-EBD3-A43D-2AC8-D3A54672099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678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99C09AB8-9F12-3DA7-94E8-5CD0A1C8BC7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353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35D113C6-5C21-F0DB-B0EF-136047649AC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9247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670BFFF9-D204-8B52-2198-0BBBE1C74C9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050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63A46C6C-E303-8A69-B73C-E3A07B058A8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8144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172614F9-A18F-D717-CD45-D6F38EF914B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5774F22-6C21-F87E-2635-5FF3F9B00041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2910248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E747AAF1-1B90-6A8B-06D1-DC636A6B47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296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D44478AD-F62B-07C9-0898-4B608CF3A4A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368521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324DEEDA-5DCB-3149-4562-3DCF792E28C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00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1">
            <a:extLst>
              <a:ext uri="{FF2B5EF4-FFF2-40B4-BE49-F238E27FC236}">
                <a16:creationId xmlns:a16="http://schemas.microsoft.com/office/drawing/2014/main" id="{F6A67232-7294-BDE2-6742-4037A33364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782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2">
            <a:extLst>
              <a:ext uri="{FF2B5EF4-FFF2-40B4-BE49-F238E27FC236}">
                <a16:creationId xmlns:a16="http://schemas.microsoft.com/office/drawing/2014/main" id="{B19CA2DD-4E62-9F50-22C1-11B8B24763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088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3">
            <a:extLst>
              <a:ext uri="{FF2B5EF4-FFF2-40B4-BE49-F238E27FC236}">
                <a16:creationId xmlns:a16="http://schemas.microsoft.com/office/drawing/2014/main" id="{4AAEFAD8-B4EA-30C7-AE21-4DCCD2B643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150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4">
            <a:extLst>
              <a:ext uri="{FF2B5EF4-FFF2-40B4-BE49-F238E27FC236}">
                <a16:creationId xmlns:a16="http://schemas.microsoft.com/office/drawing/2014/main" id="{6D3BCBAA-9DFD-527E-826D-AC5F96947CA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C9D6BB1-6817-CB08-4088-B6C5C0CCCCD2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474568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5">
            <a:extLst>
              <a:ext uri="{FF2B5EF4-FFF2-40B4-BE49-F238E27FC236}">
                <a16:creationId xmlns:a16="http://schemas.microsoft.com/office/drawing/2014/main" id="{B2962B14-D383-C4FB-B418-FB8B80849EC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757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6">
            <a:extLst>
              <a:ext uri="{FF2B5EF4-FFF2-40B4-BE49-F238E27FC236}">
                <a16:creationId xmlns:a16="http://schemas.microsoft.com/office/drawing/2014/main" id="{D49ADE05-6780-2C3E-F8E4-97E8784C472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37332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7">
            <a:extLst>
              <a:ext uri="{FF2B5EF4-FFF2-40B4-BE49-F238E27FC236}">
                <a16:creationId xmlns:a16="http://schemas.microsoft.com/office/drawing/2014/main" id="{03517853-DA4C-985A-9A62-77009A0053E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5B70C48F-A1A6-B6C5-1D3C-6F0DCC031E7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5461742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8">
            <a:extLst>
              <a:ext uri="{FF2B5EF4-FFF2-40B4-BE49-F238E27FC236}">
                <a16:creationId xmlns:a16="http://schemas.microsoft.com/office/drawing/2014/main" id="{BD2214B9-76C9-11C2-0B78-AC2CE7DDF3C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7E2FA29-3A2D-154A-F2CE-744D45B039F4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816873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9">
            <a:extLst>
              <a:ext uri="{FF2B5EF4-FFF2-40B4-BE49-F238E27FC236}">
                <a16:creationId xmlns:a16="http://schemas.microsoft.com/office/drawing/2014/main" id="{608F3824-516C-C965-1BA2-37B083D47A9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0067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C2D25F64-8B49-9DC5-EF3B-9990C1E65E7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236979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0">
            <a:extLst>
              <a:ext uri="{FF2B5EF4-FFF2-40B4-BE49-F238E27FC236}">
                <a16:creationId xmlns:a16="http://schemas.microsoft.com/office/drawing/2014/main" id="{8A54D923-1435-723B-F0B5-0E5FFD083AE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6AA0FC9-5B18-2AA8-3B31-8308065BF9DD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24_J3_B">
            <a:hlinkClick r:id="" action="ppaction://media"/>
            <a:extLst>
              <a:ext uri="{FF2B5EF4-FFF2-40B4-BE49-F238E27FC236}">
                <a16:creationId xmlns:a16="http://schemas.microsoft.com/office/drawing/2014/main" id="{EB91B055-FED0-67AC-ABA5-8D3C5194B81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731125" y="12128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13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58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1">
            <a:extLst>
              <a:ext uri="{FF2B5EF4-FFF2-40B4-BE49-F238E27FC236}">
                <a16:creationId xmlns:a16="http://schemas.microsoft.com/office/drawing/2014/main" id="{F8EA1026-4DF5-3F9C-3065-85DD8C621EE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184991"/>
      </p:ext>
    </p:extLst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2">
            <a:extLst>
              <a:ext uri="{FF2B5EF4-FFF2-40B4-BE49-F238E27FC236}">
                <a16:creationId xmlns:a16="http://schemas.microsoft.com/office/drawing/2014/main" id="{73191003-A08A-8A64-E295-4FFC5C711FB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915300"/>
      </p:ext>
    </p:extLst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3">
            <a:extLst>
              <a:ext uri="{FF2B5EF4-FFF2-40B4-BE49-F238E27FC236}">
                <a16:creationId xmlns:a16="http://schemas.microsoft.com/office/drawing/2014/main" id="{4AD96254-B45D-CB59-ED95-9CE48704C9B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376770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4">
            <a:extLst>
              <a:ext uri="{FF2B5EF4-FFF2-40B4-BE49-F238E27FC236}">
                <a16:creationId xmlns:a16="http://schemas.microsoft.com/office/drawing/2014/main" id="{95AA3BB3-31D4-F198-AC6F-BF5DBEB421C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498755"/>
      </p:ext>
    </p:extLst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5">
            <a:extLst>
              <a:ext uri="{FF2B5EF4-FFF2-40B4-BE49-F238E27FC236}">
                <a16:creationId xmlns:a16="http://schemas.microsoft.com/office/drawing/2014/main" id="{0769DA9B-A389-B435-38FA-43A254B3269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146501"/>
      </p:ext>
    </p:extLst>
  </p:cSld>
  <p:clrMapOvr>
    <a:masterClrMapping/>
  </p:clrMapOvr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6">
            <a:extLst>
              <a:ext uri="{FF2B5EF4-FFF2-40B4-BE49-F238E27FC236}">
                <a16:creationId xmlns:a16="http://schemas.microsoft.com/office/drawing/2014/main" id="{4DC82E8B-E1D2-4F90-F321-B19D320F0E8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076542"/>
      </p:ext>
    </p:extLst>
  </p:cSld>
  <p:clrMapOvr>
    <a:masterClrMapping/>
  </p:clrMapOvr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7">
            <a:extLst>
              <a:ext uri="{FF2B5EF4-FFF2-40B4-BE49-F238E27FC236}">
                <a16:creationId xmlns:a16="http://schemas.microsoft.com/office/drawing/2014/main" id="{849FE3FC-D256-DBA3-2C93-C9CD57FAE79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7797313"/>
      </p:ext>
    </p:extLst>
  </p:cSld>
  <p:clrMapOvr>
    <a:masterClrMapping/>
  </p:clrMapOvr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8">
            <a:extLst>
              <a:ext uri="{FF2B5EF4-FFF2-40B4-BE49-F238E27FC236}">
                <a16:creationId xmlns:a16="http://schemas.microsoft.com/office/drawing/2014/main" id="{DD3CF1A7-AAF8-D3DC-6B0C-8C4D61D34FD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581514"/>
      </p:ext>
    </p:extLst>
  </p:cSld>
  <p:clrMapOvr>
    <a:masterClrMapping/>
  </p:clrMapOvr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9">
            <a:extLst>
              <a:ext uri="{FF2B5EF4-FFF2-40B4-BE49-F238E27FC236}">
                <a16:creationId xmlns:a16="http://schemas.microsoft.com/office/drawing/2014/main" id="{568DD398-32D7-29FA-1720-3EBB52EEB89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E6A238F0-B3E4-F7F5-6A11-CCBE1EA5A2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6132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FBCCC10E-8C0F-681A-BCC5-18C4D630CB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529196"/>
      </p:ext>
    </p:extLst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0">
            <a:extLst>
              <a:ext uri="{FF2B5EF4-FFF2-40B4-BE49-F238E27FC236}">
                <a16:creationId xmlns:a16="http://schemas.microsoft.com/office/drawing/2014/main" id="{CDBBDFA9-EDBC-7426-3E8F-E2F52BA06FC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292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1">
            <a:extLst>
              <a:ext uri="{FF2B5EF4-FFF2-40B4-BE49-F238E27FC236}">
                <a16:creationId xmlns:a16="http://schemas.microsoft.com/office/drawing/2014/main" id="{E1E0BE74-FFA7-E159-E331-D98D1F62852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321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2">
            <a:extLst>
              <a:ext uri="{FF2B5EF4-FFF2-40B4-BE49-F238E27FC236}">
                <a16:creationId xmlns:a16="http://schemas.microsoft.com/office/drawing/2014/main" id="{A7609B75-A8DC-873B-AE1E-3C048B33ADC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852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3">
            <a:extLst>
              <a:ext uri="{FF2B5EF4-FFF2-40B4-BE49-F238E27FC236}">
                <a16:creationId xmlns:a16="http://schemas.microsoft.com/office/drawing/2014/main" id="{83CC5E71-4F90-8675-F5B6-6050BFD8EC6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650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4">
            <a:extLst>
              <a:ext uri="{FF2B5EF4-FFF2-40B4-BE49-F238E27FC236}">
                <a16:creationId xmlns:a16="http://schemas.microsoft.com/office/drawing/2014/main" id="{D64028B2-316D-A929-72B5-4211DDA09B4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3479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5">
            <a:extLst>
              <a:ext uri="{FF2B5EF4-FFF2-40B4-BE49-F238E27FC236}">
                <a16:creationId xmlns:a16="http://schemas.microsoft.com/office/drawing/2014/main" id="{9059B253-2C39-B81A-6F8D-AC6236A7B93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48548DA-8CDB-3A2E-6C9E-BD8E21D4B5D7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25 secondes</a:t>
            </a:r>
          </a:p>
        </p:txBody>
      </p:sp>
    </p:spTree>
    <p:extLst>
      <p:ext uri="{BB962C8B-B14F-4D97-AF65-F5344CB8AC3E}">
        <p14:creationId xmlns:p14="http://schemas.microsoft.com/office/powerpoint/2010/main" val="764717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6">
            <a:extLst>
              <a:ext uri="{FF2B5EF4-FFF2-40B4-BE49-F238E27FC236}">
                <a16:creationId xmlns:a16="http://schemas.microsoft.com/office/drawing/2014/main" id="{B41B5FE0-7A1A-35C5-D783-ACA4088D40E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438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7">
            <a:extLst>
              <a:ext uri="{FF2B5EF4-FFF2-40B4-BE49-F238E27FC236}">
                <a16:creationId xmlns:a16="http://schemas.microsoft.com/office/drawing/2014/main" id="{747FFB0F-BE75-A5ED-DE2D-021B4901AE7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76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8">
            <a:extLst>
              <a:ext uri="{FF2B5EF4-FFF2-40B4-BE49-F238E27FC236}">
                <a16:creationId xmlns:a16="http://schemas.microsoft.com/office/drawing/2014/main" id="{A0787769-825A-360C-8DE2-93AB9936FAA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911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9">
            <a:extLst>
              <a:ext uri="{FF2B5EF4-FFF2-40B4-BE49-F238E27FC236}">
                <a16:creationId xmlns:a16="http://schemas.microsoft.com/office/drawing/2014/main" id="{A3B3FEC1-F3A1-5F81-C682-FA5B9B18B2E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60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B7C9B74F-CB55-0939-3593-B4E0AC03B66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4316059"/>
      </p:ext>
    </p:extLst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0">
            <a:extLst>
              <a:ext uri="{FF2B5EF4-FFF2-40B4-BE49-F238E27FC236}">
                <a16:creationId xmlns:a16="http://schemas.microsoft.com/office/drawing/2014/main" id="{7B06975F-AB7D-2BAC-3108-0B7BD4383A8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91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1">
            <a:extLst>
              <a:ext uri="{FF2B5EF4-FFF2-40B4-BE49-F238E27FC236}">
                <a16:creationId xmlns:a16="http://schemas.microsoft.com/office/drawing/2014/main" id="{94295B3A-3A24-A7C9-43F1-4AEED17FAFC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F23521C-0F5F-1B5B-FD09-0371EAB45066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51972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2">
            <a:extLst>
              <a:ext uri="{FF2B5EF4-FFF2-40B4-BE49-F238E27FC236}">
                <a16:creationId xmlns:a16="http://schemas.microsoft.com/office/drawing/2014/main" id="{8125D049-EC0B-1E11-84C5-8C2354D8D9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432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3">
            <a:extLst>
              <a:ext uri="{FF2B5EF4-FFF2-40B4-BE49-F238E27FC236}">
                <a16:creationId xmlns:a16="http://schemas.microsoft.com/office/drawing/2014/main" id="{5AA98954-5309-029D-F3C5-8215ED7272A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9778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4">
            <a:extLst>
              <a:ext uri="{FF2B5EF4-FFF2-40B4-BE49-F238E27FC236}">
                <a16:creationId xmlns:a16="http://schemas.microsoft.com/office/drawing/2014/main" id="{A7F90FA7-615B-2276-1CCB-E6505FBE0B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0311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5">
            <a:extLst>
              <a:ext uri="{FF2B5EF4-FFF2-40B4-BE49-F238E27FC236}">
                <a16:creationId xmlns:a16="http://schemas.microsoft.com/office/drawing/2014/main" id="{CC0BC0E6-A698-2420-2EF4-CC6B1DDADDD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591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6">
            <a:extLst>
              <a:ext uri="{FF2B5EF4-FFF2-40B4-BE49-F238E27FC236}">
                <a16:creationId xmlns:a16="http://schemas.microsoft.com/office/drawing/2014/main" id="{08DDB270-F032-7B11-7ADE-D12C7117244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405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7">
            <a:extLst>
              <a:ext uri="{FF2B5EF4-FFF2-40B4-BE49-F238E27FC236}">
                <a16:creationId xmlns:a16="http://schemas.microsoft.com/office/drawing/2014/main" id="{64A2C0F9-C7A6-FB01-2C70-8DBE17B8D80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E4C917A-BEE4-5771-787D-A3F6BB439CBD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2157997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8">
            <a:extLst>
              <a:ext uri="{FF2B5EF4-FFF2-40B4-BE49-F238E27FC236}">
                <a16:creationId xmlns:a16="http://schemas.microsoft.com/office/drawing/2014/main" id="{0E9AFC7A-FD59-B766-5854-A1D8B97E7F2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717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9">
            <a:extLst>
              <a:ext uri="{FF2B5EF4-FFF2-40B4-BE49-F238E27FC236}">
                <a16:creationId xmlns:a16="http://schemas.microsoft.com/office/drawing/2014/main" id="{DF1FDC44-7F1A-4CD6-95AB-0756F39A225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0807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3F163ABF-BADB-2372-AB59-98099E567B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AD5DC95C-AB3B-60E6-54C3-02E704100F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320475"/>
      </p:ext>
    </p:extLst>
  </p:cSld>
  <p:clrMapOvr>
    <a:masterClrMapping/>
  </p:clrMapOvr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0">
            <a:extLst>
              <a:ext uri="{FF2B5EF4-FFF2-40B4-BE49-F238E27FC236}">
                <a16:creationId xmlns:a16="http://schemas.microsoft.com/office/drawing/2014/main" id="{5C94B8F7-A3A8-9C7C-6D4E-D097C18ADCF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632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1">
            <a:extLst>
              <a:ext uri="{FF2B5EF4-FFF2-40B4-BE49-F238E27FC236}">
                <a16:creationId xmlns:a16="http://schemas.microsoft.com/office/drawing/2014/main" id="{DE5219AF-C3ED-E5C3-0955-836CE14BD54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138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2">
            <a:extLst>
              <a:ext uri="{FF2B5EF4-FFF2-40B4-BE49-F238E27FC236}">
                <a16:creationId xmlns:a16="http://schemas.microsoft.com/office/drawing/2014/main" id="{CE737908-F3BC-B974-6283-F526BA4358A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107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3">
            <a:extLst>
              <a:ext uri="{FF2B5EF4-FFF2-40B4-BE49-F238E27FC236}">
                <a16:creationId xmlns:a16="http://schemas.microsoft.com/office/drawing/2014/main" id="{00E3B192-9B4F-6191-C437-10AE491E2ED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B53BEF1-1C52-9726-CAE7-24CA5CF3A54C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3466083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4">
            <a:extLst>
              <a:ext uri="{FF2B5EF4-FFF2-40B4-BE49-F238E27FC236}">
                <a16:creationId xmlns:a16="http://schemas.microsoft.com/office/drawing/2014/main" id="{C92F5871-58C3-5B73-C970-E41494E16B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383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5">
            <a:extLst>
              <a:ext uri="{FF2B5EF4-FFF2-40B4-BE49-F238E27FC236}">
                <a16:creationId xmlns:a16="http://schemas.microsoft.com/office/drawing/2014/main" id="{19D2973C-1AFC-D4F0-404A-A2B5CB553E0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789622"/>
      </p:ext>
    </p:extLst>
  </p:cSld>
  <p:clrMapOvr>
    <a:masterClrMapping/>
  </p:clrMapOvr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6">
            <a:extLst>
              <a:ext uri="{FF2B5EF4-FFF2-40B4-BE49-F238E27FC236}">
                <a16:creationId xmlns:a16="http://schemas.microsoft.com/office/drawing/2014/main" id="{4E8BA1FE-FF3B-7498-DFAD-92BFAE705A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85034A6D-D0FF-28CB-7CF5-6FDC63770A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456528"/>
      </p:ext>
    </p:extLst>
  </p:cSld>
  <p:clrMapOvr>
    <a:masterClrMapping/>
  </p:clrMapOvr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7">
            <a:extLst>
              <a:ext uri="{FF2B5EF4-FFF2-40B4-BE49-F238E27FC236}">
                <a16:creationId xmlns:a16="http://schemas.microsoft.com/office/drawing/2014/main" id="{4DA3ABA8-45E3-5607-6E31-D29F0313DA7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21C0A7D-968C-3B93-EFCD-B69BD71EF47C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3583480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8">
            <a:extLst>
              <a:ext uri="{FF2B5EF4-FFF2-40B4-BE49-F238E27FC236}">
                <a16:creationId xmlns:a16="http://schemas.microsoft.com/office/drawing/2014/main" id="{88BA81AF-BF14-3E12-C43E-6CFE63352B2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296914"/>
      </p:ext>
    </p:extLst>
  </p:cSld>
  <p:clrMapOvr>
    <a:masterClrMapping/>
  </p:clrMapOvr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9">
            <a:extLst>
              <a:ext uri="{FF2B5EF4-FFF2-40B4-BE49-F238E27FC236}">
                <a16:creationId xmlns:a16="http://schemas.microsoft.com/office/drawing/2014/main" id="{A6C1F010-C894-14FD-908B-65B4365ABCD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1BE99E2-F21C-4BCF-8AA2-65AFFE10A52F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24_J4_E">
            <a:hlinkClick r:id="" action="ppaction://media"/>
            <a:extLst>
              <a:ext uri="{FF2B5EF4-FFF2-40B4-BE49-F238E27FC236}">
                <a16:creationId xmlns:a16="http://schemas.microsoft.com/office/drawing/2014/main" id="{5BA5CBC8-F6AD-8178-FD77-5EC8ADA13B0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780338" y="117316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259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270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36FFD63B-762F-3E57-8329-9137013986F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523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0">
            <a:extLst>
              <a:ext uri="{FF2B5EF4-FFF2-40B4-BE49-F238E27FC236}">
                <a16:creationId xmlns:a16="http://schemas.microsoft.com/office/drawing/2014/main" id="{1432D9FD-B032-A79D-25B5-78F75E92564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54977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62CE9700-C07F-0537-97F4-61763052FA5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050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A0F35E1E-3C7B-2895-1DE7-36A14FB5928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0087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1FE01C83-2E7C-C771-A39D-8834CB8D9D3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2865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3661B600-6E5A-E47F-DAA8-ADDAB3D0BA0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4894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D7D639D9-CD35-FB25-29BB-537958FFD78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2880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F38D18E7-965B-20B6-CD4B-9421B336E16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C08094D-C587-A59D-C810-4E2D7B907799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25 secondes</a:t>
            </a:r>
          </a:p>
        </p:txBody>
      </p:sp>
    </p:spTree>
    <p:extLst>
      <p:ext uri="{BB962C8B-B14F-4D97-AF65-F5344CB8AC3E}">
        <p14:creationId xmlns:p14="http://schemas.microsoft.com/office/powerpoint/2010/main" val="3973628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36DCB70E-8EE9-74CA-1952-0BA3ACBCEF9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327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27A87B60-79BB-22B6-1C81-32B969D20CB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6962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C8DE5534-C447-2944-7B80-99D4281FC2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697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F3CA9470-2E03-23F3-1F32-D546947118C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510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67A35920-E3F1-1692-3179-A9C5284471B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140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28F1554D-776F-0FF5-4213-E3322D6482D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BA9FCF1-CDFE-E67C-9E16-B7CA217584FD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567843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66CE345F-F8A2-270D-F2B3-AF5B40E9DFF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306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CCD79FED-24CF-7CCD-ABD4-25FAD3576ED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566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4D4FF593-E6FD-D68B-FE01-BC32BCC1B39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hlinkClick r:id="rId3" action="ppaction://hlinksldjump"/>
            <a:extLst>
              <a:ext uri="{FF2B5EF4-FFF2-40B4-BE49-F238E27FC236}">
                <a16:creationId xmlns:a16="http://schemas.microsoft.com/office/drawing/2014/main" id="{75496B9E-3E57-92E6-3214-07E42AB6104A}"/>
              </a:ext>
            </a:extLst>
          </p:cNvPr>
          <p:cNvSpPr/>
          <p:nvPr/>
        </p:nvSpPr>
        <p:spPr>
          <a:xfrm>
            <a:off x="759656" y="2335237"/>
            <a:ext cx="7948246" cy="506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hlinkClick r:id="rId4" action="ppaction://hlinksldjump"/>
            <a:extLst>
              <a:ext uri="{FF2B5EF4-FFF2-40B4-BE49-F238E27FC236}">
                <a16:creationId xmlns:a16="http://schemas.microsoft.com/office/drawing/2014/main" id="{1CAE12C2-C78B-D60A-698B-47588142848A}"/>
              </a:ext>
            </a:extLst>
          </p:cNvPr>
          <p:cNvSpPr/>
          <p:nvPr/>
        </p:nvSpPr>
        <p:spPr>
          <a:xfrm>
            <a:off x="759656" y="2962036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hlinkClick r:id="rId5" action="ppaction://hlinksldjump"/>
            <a:extLst>
              <a:ext uri="{FF2B5EF4-FFF2-40B4-BE49-F238E27FC236}">
                <a16:creationId xmlns:a16="http://schemas.microsoft.com/office/drawing/2014/main" id="{1B2DE760-B4B2-50EE-4688-FEFB4D0A156E}"/>
              </a:ext>
            </a:extLst>
          </p:cNvPr>
          <p:cNvSpPr/>
          <p:nvPr/>
        </p:nvSpPr>
        <p:spPr>
          <a:xfrm>
            <a:off x="759656" y="3518489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hlinkClick r:id="rId6" action="ppaction://hlinksldjump"/>
            <a:extLst>
              <a:ext uri="{FF2B5EF4-FFF2-40B4-BE49-F238E27FC236}">
                <a16:creationId xmlns:a16="http://schemas.microsoft.com/office/drawing/2014/main" id="{483042C3-3FA6-5C61-FC8A-772890453B92}"/>
              </a:ext>
            </a:extLst>
          </p:cNvPr>
          <p:cNvSpPr/>
          <p:nvPr/>
        </p:nvSpPr>
        <p:spPr>
          <a:xfrm>
            <a:off x="759656" y="4074941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000993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2FE9E6A7-C023-62ED-DEF1-58ADCD8823A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164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38EED76C-C6FF-B7B1-BC80-0BFC6D18F59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8648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9C404085-D51C-1F32-8377-1EA3F70C2BB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172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006D8914-87AD-ECF0-916E-3EB9B84E7E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3435714-DD5C-A6E1-4B8D-112C2EA2527A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2009150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7B634DBB-D066-55F5-781C-460AFEDA7E1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074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B10B8DD1-3E2F-D7EF-A55B-DF8C28A57F0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085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F63C45E8-D997-EC69-5630-87F419211B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4057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2B8877E9-EFA5-5F2A-F3AF-582DAD38C57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2588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9CDAAECA-CF01-BE8B-819C-7A25E2C2745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948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159ADCFC-2247-1114-7085-AEBC85EB593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6050DCC-5B12-E8DD-B5FE-BFD4B04865DA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2100450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66DE2C73-30BD-4C70-4327-55FF49C9182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041362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45FE4CF2-B883-526E-6C15-4A5E2B1A72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758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74D05956-A74A-1FC8-C588-503893D83E3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58848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75A693BE-5F45-1871-9597-F6B03E6A57F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056706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BC9BFCEE-1468-54D3-5824-76542179E5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S24_J1_B">
            <a:hlinkClick r:id="" action="ppaction://media"/>
            <a:extLst>
              <a:ext uri="{FF2B5EF4-FFF2-40B4-BE49-F238E27FC236}">
                <a16:creationId xmlns:a16="http://schemas.microsoft.com/office/drawing/2014/main" id="{4E601B87-7E66-7BD0-5E08-F6AB45EFC75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519738" y="55403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229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31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B77C3F1D-37A8-1016-22C9-0924E0F2F7D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58184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DA81125D-4F1C-A07F-E80B-D5B4FBB6399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367672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8B1745A7-DD02-487A-30DC-EE4D3D746B4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171390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C61FB3A7-33D8-1D7A-071B-441BF46951B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26268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0B66B1FD-655C-1868-A71B-692C422C8E7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27105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79F4D30D-F056-12B0-13AB-2863B0C3D77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5384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598BAB92-3728-9E64-4C45-B3A69511E16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26382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91BE46E0-BCB4-AE3F-4DD3-F60098F484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87061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019512DF-F400-F853-CD46-9855FD77A6C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3E9DBE08-CF56-BA19-7DA6-267973FF52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67712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B35F9932-4EA9-99DA-6441-81C37E7A654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0279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4F0B08EB-A4EC-A889-D9E8-B5F9B38144C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11322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D3B03665-26C8-B11B-9C58-AF25E0B8BB8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442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64EF1227-C0B6-D9B2-102E-D1BB7596FFF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980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417EBB93-3287-3C7B-5D05-777DE463F9E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228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1A7C00A4-0161-88A2-1068-291323BD137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654FF8A-105E-3B94-D9F2-A0DC05D86E93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25 secondes</a:t>
            </a:r>
          </a:p>
        </p:txBody>
      </p:sp>
    </p:spTree>
    <p:extLst>
      <p:ext uri="{BB962C8B-B14F-4D97-AF65-F5344CB8AC3E}">
        <p14:creationId xmlns:p14="http://schemas.microsoft.com/office/powerpoint/2010/main" val="1799820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647AA846-1EC0-7056-DC04-8B866882240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5781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CE2144CD-DD5C-2C4F-39A3-71A27865D5A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590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1C5C0210-5B5D-4723-F2BE-3D1E41E6F01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05308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F9D618ED-7DF4-A9DB-C027-675A633880D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642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8974E792-74B3-B305-FDA9-5B634B4FDB4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427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8EB60D4E-7725-29FC-B789-F2F41330F9B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3627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3C787657-9C0E-E4CF-2BE4-831C734505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76A95A1-239C-36F1-BC70-3BC634ABA6F7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4126226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7014907A-93C6-90F1-9D77-89ECAAD65B6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983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DDD705BE-C08C-B0AD-6D7F-B9B65C2D664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5626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B3D6E793-8713-22A4-5A23-F1695497658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134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EDF80CDB-F4E8-A70F-7976-D082937146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1647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423E0AD6-AAEC-F4C2-3273-64B7C7B5433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0692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D4BBB351-CCC4-7576-C57D-1215ECACF24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14A3090-6C8B-0C50-F4D9-D6ACBBBF1988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2889122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65AA17A8-E26F-A8F5-D4F7-1B0E36D44A4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190838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01345458-90F8-6161-C094-AA8A5E37E3E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5878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E0B52D89-518D-E496-37F6-5BEC6D79D43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4881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A687418D-152D-5AA0-E598-9D353464C38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528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C5BD814A-B674-338F-3B5C-B7B48C71FA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244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E38B0486-4AE7-B61B-1DB9-52720D4D9E5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5549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38880C9B-8B54-C5E8-1E0B-CC7D2DF4342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E796A24-492F-A014-B044-B75BCCEDF985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20 secondes</a:t>
            </a:r>
          </a:p>
        </p:txBody>
      </p:sp>
    </p:spTree>
    <p:extLst>
      <p:ext uri="{BB962C8B-B14F-4D97-AF65-F5344CB8AC3E}">
        <p14:creationId xmlns:p14="http://schemas.microsoft.com/office/powerpoint/2010/main" val="3123122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159E5EDD-12E6-BA63-7EBA-9668742253E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69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A0DCFFEE-BD7D-51B8-F47F-3E1081D58F0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1309887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C012E6AB-84C6-7AC8-3CE2-D4E48DDFA11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B24E948C-D695-793D-2844-050DE21F910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146271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8ABA9BBE-865F-78F9-02F3-2BCDF4B956D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62ED711-C59B-7C54-4FA8-B5AA00B64E7E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1 minute</a:t>
            </a:r>
          </a:p>
        </p:txBody>
      </p:sp>
    </p:spTree>
    <p:extLst>
      <p:ext uri="{BB962C8B-B14F-4D97-AF65-F5344CB8AC3E}">
        <p14:creationId xmlns:p14="http://schemas.microsoft.com/office/powerpoint/2010/main" val="3532612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6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5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DD144656-732B-46E8-EEF0-4B2B7E242C4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755399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92031909-A8DE-7627-5AF4-26FA359A8FC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994583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1BDA0E43-64DC-F56C-A23D-511185A683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D2E2F59-9F59-0A4B-231E-0CAABB9A59CF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24_J2_E">
            <a:hlinkClick r:id="" action="ppaction://media"/>
            <a:extLst>
              <a:ext uri="{FF2B5EF4-FFF2-40B4-BE49-F238E27FC236}">
                <a16:creationId xmlns:a16="http://schemas.microsoft.com/office/drawing/2014/main" id="{3B0A9C17-46C9-9F09-3912-316C0649495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594600" y="47625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52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70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F07AC3CD-58CD-E772-066D-2C827728A12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561623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D9A1DD01-9557-2B56-AEB6-4F3C30D237B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7467732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0050203D-29FA-F7BB-3651-3E0DDAC4DCB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887695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71B4BE37-04EB-D233-D144-53E1BF5FF5C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365462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69D46A05-ADC7-4015-17C8-B8742E5C26B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518936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337AEA39-85BB-EDC3-1660-88684F0F41D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5240005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051003B1-B86C-EB80-AD83-4C1F290BD6F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540422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CE3B68E9-D5C0-31E3-6BC3-AE85E22A024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84421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89C963DF-A400-C221-5BA2-4BF3241BCAB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6123183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D2096AF3-07B7-3B62-395A-4E4FA8B7154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DA01DCB6-C6FC-C25C-8C45-2CC1C77429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7472512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9F2A242B-FB83-3E42-FF14-B083E0C3A09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216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28936DB9-32CE-4904-6D8A-6D80C72FB09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445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DD3FCF6A-68F1-4886-4E5D-EEFECB688C4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740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AAD80AE2-9E81-43CD-11DA-8E5C452261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4672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4D7E593B-A779-5451-8991-8721B15484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363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57804A10-9F66-576E-7946-3B11AF76879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A6476C9-E3CD-BD5A-8B6C-EDB5CDC94835}"/>
              </a:ext>
            </a:extLst>
          </p:cNvPr>
          <p:cNvSpPr/>
          <p:nvPr/>
        </p:nvSpPr>
        <p:spPr>
          <a:xfrm>
            <a:off x="872327" y="622472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25 secondes</a:t>
            </a:r>
          </a:p>
        </p:txBody>
      </p:sp>
    </p:spTree>
    <p:extLst>
      <p:ext uri="{BB962C8B-B14F-4D97-AF65-F5344CB8AC3E}">
        <p14:creationId xmlns:p14="http://schemas.microsoft.com/office/powerpoint/2010/main" val="2739822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2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7964A79D-F878-4599-3F23-C7D79317B41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9809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000"/>
    </mc:Choice>
    <mc:Fallback xmlns="">
      <p:transition spd="slow" advTm="45000"/>
    </mc:Fallback>
  </mc:AlternateContent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16BB1DE4-A8E7-F1CD-761F-23F0CD1F32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5993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63738058-B8A9-6FF8-F53F-FBCFD2F60A4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6964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000"/>
    </mc:Choice>
    <mc:Fallback xmlns="">
      <p:transition spd="slow" advTm="7000"/>
    </mc:Fallback>
  </mc:AlternateContent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Props1.xml><?xml version="1.0" encoding="utf-8"?>
<ds:datastoreItem xmlns:ds="http://schemas.openxmlformats.org/officeDocument/2006/customXml" ds:itemID="{59C23A98-9B00-44D7-86BE-56997B4A4A4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C3399E41-F01D-4DB7-BDD9-D9A86FF2F71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7173D4D-7FAA-4DA3-94D6-74ACF619C877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</TotalTime>
  <Words>44</Words>
  <Application>Microsoft Office PowerPoint</Application>
  <PresentationFormat>Affichage à l'écran (4:3)</PresentationFormat>
  <Paragraphs>22</Paragraphs>
  <Slides>160</Slides>
  <Notes>0</Notes>
  <HiddenSlides>0</HiddenSlides>
  <MMClips>4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160</vt:i4>
      </vt:variant>
    </vt:vector>
  </HeadingPairs>
  <TitlesOfParts>
    <vt:vector size="164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Maxime Paul</dc:creator>
  <cp:lastModifiedBy>LEMAIRE LOUHANNE</cp:lastModifiedBy>
  <cp:revision>4</cp:revision>
  <dcterms:created xsi:type="dcterms:W3CDTF">2025-04-22T09:14:00Z</dcterms:created>
  <dcterms:modified xsi:type="dcterms:W3CDTF">2025-05-15T11:27:16Z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