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slides/slide161.xml" ContentType="application/vnd.openxmlformats-officedocument.presentationml.slide+xml"/>
  <Override PartName="/ppt/slides/slide162.xml" ContentType="application/vnd.openxmlformats-officedocument.presentationml.slide+xml"/>
  <Override PartName="/ppt/slides/slide163.xml" ContentType="application/vnd.openxmlformats-officedocument.presentationml.slide+xml"/>
  <Override PartName="/ppt/slides/slide164.xml" ContentType="application/vnd.openxmlformats-officedocument.presentationml.slide+xml"/>
  <Override PartName="/ppt/slides/slide165.xml" ContentType="application/vnd.openxmlformats-officedocument.presentationml.slide+xml"/>
  <Override PartName="/ppt/slides/slide166.xml" ContentType="application/vnd.openxmlformats-officedocument.presentationml.slide+xml"/>
  <Override PartName="/ppt/slides/slide167.xml" ContentType="application/vnd.openxmlformats-officedocument.presentationml.slide+xml"/>
  <Override PartName="/ppt/slides/slide168.xml" ContentType="application/vnd.openxmlformats-officedocument.presentationml.slide+xml"/>
  <Override PartName="/ppt/slides/slide169.xml" ContentType="application/vnd.openxmlformats-officedocument.presentationml.slide+xml"/>
  <Override PartName="/ppt/slides/slide170.xml" ContentType="application/vnd.openxmlformats-officedocument.presentationml.slide+xml"/>
  <Override PartName="/ppt/slides/slide171.xml" ContentType="application/vnd.openxmlformats-officedocument.presentationml.slide+xml"/>
  <Override PartName="/ppt/slides/slide172.xml" ContentType="application/vnd.openxmlformats-officedocument.presentationml.slide+xml"/>
  <Override PartName="/ppt/slides/slide173.xml" ContentType="application/vnd.openxmlformats-officedocument.presentationml.slide+xml"/>
  <Override PartName="/ppt/slides/slide174.xml" ContentType="application/vnd.openxmlformats-officedocument.presentationml.slide+xml"/>
  <Override PartName="/ppt/slides/slide175.xml" ContentType="application/vnd.openxmlformats-officedocument.presentationml.slide+xml"/>
  <Override PartName="/ppt/slides/slide176.xml" ContentType="application/vnd.openxmlformats-officedocument.presentationml.slide+xml"/>
  <Override PartName="/ppt/slides/slide177.xml" ContentType="application/vnd.openxmlformats-officedocument.presentationml.slide+xml"/>
  <Override PartName="/ppt/slides/slide178.xml" ContentType="application/vnd.openxmlformats-officedocument.presentationml.slide+xml"/>
  <Override PartName="/ppt/slides/slide179.xml" ContentType="application/vnd.openxmlformats-officedocument.presentationml.slide+xml"/>
  <Override PartName="/ppt/slides/slide180.xml" ContentType="application/vnd.openxmlformats-officedocument.presentationml.slide+xml"/>
  <Override PartName="/ppt/slides/slide181.xml" ContentType="application/vnd.openxmlformats-officedocument.presentationml.slide+xml"/>
  <Override PartName="/ppt/slides/slide182.xml" ContentType="application/vnd.openxmlformats-officedocument.presentationml.slide+xml"/>
  <Override PartName="/ppt/slides/slide183.xml" ContentType="application/vnd.openxmlformats-officedocument.presentationml.slide+xml"/>
  <Override PartName="/ppt/slides/slide184.xml" ContentType="application/vnd.openxmlformats-officedocument.presentationml.slide+xml"/>
  <Override PartName="/ppt/slides/slide185.xml" ContentType="application/vnd.openxmlformats-officedocument.presentationml.slide+xml"/>
  <Override PartName="/ppt/slides/slide1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  <p:sldId id="417" r:id="rId165"/>
    <p:sldId id="418" r:id="rId166"/>
    <p:sldId id="419" r:id="rId167"/>
    <p:sldId id="420" r:id="rId168"/>
    <p:sldId id="421" r:id="rId169"/>
    <p:sldId id="422" r:id="rId170"/>
    <p:sldId id="423" r:id="rId171"/>
    <p:sldId id="424" r:id="rId172"/>
    <p:sldId id="425" r:id="rId173"/>
    <p:sldId id="426" r:id="rId174"/>
    <p:sldId id="427" r:id="rId175"/>
    <p:sldId id="428" r:id="rId176"/>
    <p:sldId id="429" r:id="rId177"/>
    <p:sldId id="430" r:id="rId178"/>
    <p:sldId id="431" r:id="rId179"/>
    <p:sldId id="432" r:id="rId180"/>
    <p:sldId id="433" r:id="rId181"/>
    <p:sldId id="434" r:id="rId182"/>
    <p:sldId id="435" r:id="rId183"/>
    <p:sldId id="436" r:id="rId184"/>
    <p:sldId id="437" r:id="rId185"/>
    <p:sldId id="438" r:id="rId186"/>
    <p:sldId id="439" r:id="rId187"/>
    <p:sldId id="440" r:id="rId188"/>
    <p:sldId id="441" r:id="rId189"/>
    <p:sldId id="442" r:id="rId190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AF1CCD0-B349-4F51-9754-594B3FE72EFB}" v="3" dt="2025-05-15T11:28:25.0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openxmlformats.org/officeDocument/2006/relationships/slide" Target="slides/slide166.xml"/><Relationship Id="rId191" Type="http://schemas.openxmlformats.org/officeDocument/2006/relationships/presProps" Target="presProps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181" Type="http://schemas.openxmlformats.org/officeDocument/2006/relationships/slide" Target="slides/slide177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71" Type="http://schemas.openxmlformats.org/officeDocument/2006/relationships/slide" Target="slides/slide167.xml"/><Relationship Id="rId192" Type="http://schemas.openxmlformats.org/officeDocument/2006/relationships/viewProps" Target="viewProps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5" Type="http://schemas.openxmlformats.org/officeDocument/2006/relationships/slide" Target="slides/slide71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61" Type="http://schemas.openxmlformats.org/officeDocument/2006/relationships/slide" Target="slides/slide157.xml"/><Relationship Id="rId182" Type="http://schemas.openxmlformats.org/officeDocument/2006/relationships/slide" Target="slides/slide178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5" Type="http://schemas.openxmlformats.org/officeDocument/2006/relationships/slide" Target="slides/slide61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51" Type="http://schemas.openxmlformats.org/officeDocument/2006/relationships/slide" Target="slides/slide147.xml"/><Relationship Id="rId172" Type="http://schemas.openxmlformats.org/officeDocument/2006/relationships/slide" Target="slides/slide168.xml"/><Relationship Id="rId193" Type="http://schemas.openxmlformats.org/officeDocument/2006/relationships/theme" Target="theme/theme1.xml"/><Relationship Id="rId13" Type="http://schemas.openxmlformats.org/officeDocument/2006/relationships/slide" Target="slides/slide9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slide" Target="slides/slide163.xml"/><Relationship Id="rId188" Type="http://schemas.openxmlformats.org/officeDocument/2006/relationships/slide" Target="slides/slide184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183" Type="http://schemas.openxmlformats.org/officeDocument/2006/relationships/slide" Target="slides/slide179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178" Type="http://schemas.openxmlformats.org/officeDocument/2006/relationships/slide" Target="slides/slide174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73" Type="http://schemas.openxmlformats.org/officeDocument/2006/relationships/slide" Target="slides/slide169.xml"/><Relationship Id="rId194" Type="http://schemas.openxmlformats.org/officeDocument/2006/relationships/tableStyles" Target="tableStyles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slide" Target="slides/slide164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184" Type="http://schemas.openxmlformats.org/officeDocument/2006/relationships/slide" Target="slides/slide180.xml"/><Relationship Id="rId189" Type="http://schemas.openxmlformats.org/officeDocument/2006/relationships/slide" Target="slides/slide185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74" Type="http://schemas.openxmlformats.org/officeDocument/2006/relationships/slide" Target="slides/slide170.xml"/><Relationship Id="rId179" Type="http://schemas.openxmlformats.org/officeDocument/2006/relationships/slide" Target="slides/slide175.xml"/><Relationship Id="rId195" Type="http://schemas.microsoft.com/office/2016/11/relationships/changesInfo" Target="changesInfos/changesInfo1.xml"/><Relationship Id="rId190" Type="http://schemas.openxmlformats.org/officeDocument/2006/relationships/slide" Target="slides/slide186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openxmlformats.org/officeDocument/2006/relationships/slide" Target="slides/slide165.xml"/><Relationship Id="rId185" Type="http://schemas.openxmlformats.org/officeDocument/2006/relationships/slide" Target="slides/slide18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80" Type="http://schemas.openxmlformats.org/officeDocument/2006/relationships/slide" Target="slides/slide176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75" Type="http://schemas.openxmlformats.org/officeDocument/2006/relationships/slide" Target="slides/slide171.xml"/><Relationship Id="rId196" Type="http://schemas.microsoft.com/office/2015/10/relationships/revisionInfo" Target="revisionInfo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slide" Target="slides/slide161.xml"/><Relationship Id="rId186" Type="http://schemas.openxmlformats.org/officeDocument/2006/relationships/slide" Target="slides/slide182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6" Type="http://schemas.openxmlformats.org/officeDocument/2006/relationships/slide" Target="slides/slide172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Relationship Id="rId70" Type="http://schemas.openxmlformats.org/officeDocument/2006/relationships/slide" Target="slides/slide66.xml"/><Relationship Id="rId91" Type="http://schemas.openxmlformats.org/officeDocument/2006/relationships/slide" Target="slides/slide87.xml"/><Relationship Id="rId145" Type="http://schemas.openxmlformats.org/officeDocument/2006/relationships/slide" Target="slides/slide141.xml"/><Relationship Id="rId166" Type="http://schemas.openxmlformats.org/officeDocument/2006/relationships/slide" Target="slides/slide162.xml"/><Relationship Id="rId187" Type="http://schemas.openxmlformats.org/officeDocument/2006/relationships/slide" Target="slides/slide183.xml"/><Relationship Id="rId1" Type="http://schemas.openxmlformats.org/officeDocument/2006/relationships/customXml" Target="../customXml/item1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60" Type="http://schemas.openxmlformats.org/officeDocument/2006/relationships/slide" Target="slides/slide56.xml"/><Relationship Id="rId81" Type="http://schemas.openxmlformats.org/officeDocument/2006/relationships/slide" Target="slides/slide77.xml"/><Relationship Id="rId135" Type="http://schemas.openxmlformats.org/officeDocument/2006/relationships/slide" Target="slides/slide131.xml"/><Relationship Id="rId156" Type="http://schemas.openxmlformats.org/officeDocument/2006/relationships/slide" Target="slides/slide152.xml"/><Relationship Id="rId177" Type="http://schemas.openxmlformats.org/officeDocument/2006/relationships/slide" Target="slides/slide173.xml"/><Relationship Id="rId18" Type="http://schemas.openxmlformats.org/officeDocument/2006/relationships/slide" Target="slides/slide14.xml"/><Relationship Id="rId39" Type="http://schemas.openxmlformats.org/officeDocument/2006/relationships/slide" Target="slides/slide3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7AF1CCD0-B349-4F51-9754-594B3FE72EFB}"/>
    <pc:docChg chg="modSld">
      <pc:chgData name="LEMAIRE LOUHANNE" userId="5627a5b1-9bbd-46af-b0ba-a244e1458bcb" providerId="ADAL" clId="{7AF1CCD0-B349-4F51-9754-594B3FE72EFB}" dt="2025-05-15T11:28:25.037" v="2"/>
      <pc:docMkLst>
        <pc:docMk/>
      </pc:docMkLst>
      <pc:sldChg chg="modSp">
        <pc:chgData name="LEMAIRE LOUHANNE" userId="5627a5b1-9bbd-46af-b0ba-a244e1458bcb" providerId="ADAL" clId="{7AF1CCD0-B349-4F51-9754-594B3FE72EFB}" dt="2025-05-15T11:27:57.987" v="0"/>
        <pc:sldMkLst>
          <pc:docMk/>
          <pc:sldMk cId="985005325" sldId="358"/>
        </pc:sldMkLst>
        <pc:picChg chg="mod">
          <ac:chgData name="LEMAIRE LOUHANNE" userId="5627a5b1-9bbd-46af-b0ba-a244e1458bcb" providerId="ADAL" clId="{7AF1CCD0-B349-4F51-9754-594B3FE72EFB}" dt="2025-05-15T11:27:57.987" v="0"/>
          <ac:picMkLst>
            <pc:docMk/>
            <pc:sldMk cId="985005325" sldId="358"/>
            <ac:picMk id="2" creationId="{4483C484-C5A6-72C3-7A84-5BB6B2DEA7A6}"/>
          </ac:picMkLst>
        </pc:picChg>
      </pc:sldChg>
      <pc:sldChg chg="modSp">
        <pc:chgData name="LEMAIRE LOUHANNE" userId="5627a5b1-9bbd-46af-b0ba-a244e1458bcb" providerId="ADAL" clId="{7AF1CCD0-B349-4F51-9754-594B3FE72EFB}" dt="2025-05-15T11:28:11.326" v="1"/>
        <pc:sldMkLst>
          <pc:docMk/>
          <pc:sldMk cId="3965035492" sldId="398"/>
        </pc:sldMkLst>
        <pc:picChg chg="mod">
          <ac:chgData name="LEMAIRE LOUHANNE" userId="5627a5b1-9bbd-46af-b0ba-a244e1458bcb" providerId="ADAL" clId="{7AF1CCD0-B349-4F51-9754-594B3FE72EFB}" dt="2025-05-15T11:28:11.326" v="1"/>
          <ac:picMkLst>
            <pc:docMk/>
            <pc:sldMk cId="3965035492" sldId="398"/>
            <ac:picMk id="2" creationId="{A08DC9A0-FFB4-7D38-49A1-2338501C2BB2}"/>
          </ac:picMkLst>
        </pc:picChg>
      </pc:sldChg>
      <pc:sldChg chg="modSp">
        <pc:chgData name="LEMAIRE LOUHANNE" userId="5627a5b1-9bbd-46af-b0ba-a244e1458bcb" providerId="ADAL" clId="{7AF1CCD0-B349-4F51-9754-594B3FE72EFB}" dt="2025-05-15T11:28:25.037" v="2"/>
        <pc:sldMkLst>
          <pc:docMk/>
          <pc:sldMk cId="836817775" sldId="438"/>
        </pc:sldMkLst>
        <pc:picChg chg="mod">
          <ac:chgData name="LEMAIRE LOUHANNE" userId="5627a5b1-9bbd-46af-b0ba-a244e1458bcb" providerId="ADAL" clId="{7AF1CCD0-B349-4F51-9754-594B3FE72EFB}" dt="2025-05-15T11:28:25.037" v="2"/>
          <ac:picMkLst>
            <pc:docMk/>
            <pc:sldMk cId="836817775" sldId="438"/>
            <ac:picMk id="2" creationId="{E9F5418B-C5B6-CEA5-7A9E-1D13ED9A5673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0215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90898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5793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981278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5420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893873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666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71195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34506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102949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93359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E77880-C423-49C4-96CE-C4DDF7580A07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A4D9A0-DCF5-4BCD-A5B0-5FA820D7077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760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5/Diaporama_CE2-Semaine%2025-vid&#233;oJ2.mp4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64.png"/><Relationship Id="rId4" Type="http://schemas.openxmlformats.org/officeDocument/2006/relationships/image" Target="../media/image74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5/Diaporama_CE2-Semaine%2025-vid&#233;oJ3.mp4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4.png"/><Relationship Id="rId4" Type="http://schemas.openxmlformats.org/officeDocument/2006/relationships/image" Target="../media/image79.JPG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1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82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5/Diaporama_CE2-Semaine%2025-vid&#233;oJ4.mp4" TargetMode="External"/><Relationship Id="rId2" Type="http://schemas.openxmlformats.org/officeDocument/2006/relationships/image" Target="../media/image82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1.png"/></Relationships>
</file>

<file path=ppt/slides/_rels/slide1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G"/><Relationship Id="rId1" Type="http://schemas.openxmlformats.org/officeDocument/2006/relationships/slideLayout" Target="../slideLayouts/slideLayout7.xml"/></Relationships>
</file>

<file path=ppt/slides/_rels/slide1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G"/><Relationship Id="rId1" Type="http://schemas.openxmlformats.org/officeDocument/2006/relationships/slideLayout" Target="../slideLayouts/slideLayout7.xml"/></Relationships>
</file>

<file path=ppt/slides/_rels/slide1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64.png"/><Relationship Id="rId4" Type="http://schemas.openxmlformats.org/officeDocument/2006/relationships/image" Target="../media/image85.JPG"/></Relationships>
</file>

<file path=ppt/slides/_rels/slide1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48.xml"/><Relationship Id="rId5" Type="http://schemas.openxmlformats.org/officeDocument/2006/relationships/slide" Target="slide108.xml"/><Relationship Id="rId4" Type="http://schemas.openxmlformats.org/officeDocument/2006/relationships/slide" Target="slide6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64.png"/><Relationship Id="rId4" Type="http://schemas.openxmlformats.org/officeDocument/2006/relationships/image" Target="../media/image63.JPG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5C8FAC1F-E0BF-3E5F-10CA-1F127AC936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498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AB200FE-29F9-FDE1-073A-F9477E5A73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53134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DB0F6EF-80A4-B0DD-C9AF-24F0EC4A23C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192140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DE7FC46D-875C-DB5B-5578-A5EE7289C5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6977554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A81676A4-F56F-8FEC-C98D-5906523355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483C484-C5A6-72C3-7A84-5BB6B2DEA7A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5005325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98DD1544-AB0B-33D2-2522-49748056C0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BB5E790-4DB5-E3E1-0480-7C167B6FE145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2433721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DD3F3429-049C-4A5D-2C13-1823015966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288673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68016C2E-4394-6623-AE37-11E07FA4536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13F6A6D-35F4-F3E5-FB4E-02EDB2206FA7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5_J2_E">
            <a:hlinkClick r:id="" action="ppaction://media"/>
            <a:extLst>
              <a:ext uri="{FF2B5EF4-FFF2-40B4-BE49-F238E27FC236}">
                <a16:creationId xmlns:a16="http://schemas.microsoft.com/office/drawing/2014/main" id="{2F76623C-7015-2AB9-8E62-1E5D3E14C74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91450" y="8001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5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63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A7362553-EA31-5423-6F06-4899EDF56C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0809218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81CF8004-799C-2749-66C5-F64FE84491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877486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4FE2B74-0C3E-E0E1-AC50-29AC8502E1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44493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80A4E601-444F-39AD-B7E3-2762C3D9E8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118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C02F542-D8E3-15EE-F200-3E1C5CB828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55377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8C4687CC-1202-8777-0563-8697D6C525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134955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2B3A4900-2525-BCBD-AB1D-8B261CD28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6526118"/>
      </p:ext>
    </p:extLst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EA98F84F-9EC9-0D12-7A64-7B5FA7889F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7187148"/>
      </p:ext>
    </p:extLst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734BD28A-7F36-5FF8-8252-9C7F9EADB7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328348"/>
      </p:ext>
    </p:extLst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BCCFA2F8-7F49-57B0-0354-8DB2CB3C2D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197234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E069E290-7B23-1DDF-7BC1-8DE32AFCA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2734508"/>
      </p:ext>
    </p:extLst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0067AD3E-2C83-3F7B-F20A-EBC3295107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1565095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14CCEEA8-B820-ED0E-D2EF-839E89752D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855183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5ABDF915-1C11-3FB6-2372-C2A2A033393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467706"/>
      </p:ext>
    </p:extLst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7229DFB5-E858-3CC6-4E87-B010820312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3038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76FF6DB0-2A3E-97B3-52FC-4208DF22F80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702829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F2048A9F-B7CA-E92D-D569-730D3C307B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652086"/>
      </p:ext>
    </p:extLst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8D52E23B-1EA1-B2ED-95F7-E7930FA39B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08836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F1FA3E44-6C3B-FBE2-7D93-6D912D0F2E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36268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2CC6497B-7DCD-1EFD-3A06-25290AB568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990961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6E9D19F0-F821-07DB-0255-3066D5EB50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0067081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1596C465-BD05-B569-4CDD-75067B51FF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9890132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7FD5CDBE-6A42-1E74-028E-EA1638CFB9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076964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CC68941A-381B-6015-1204-B2060E0AD0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8800089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13352ED4-D8E6-67C0-44C7-B9CBE31FEC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376080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A8264AFB-88D4-BDAA-6639-2613809BA6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5634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3983198D-4B55-A5AB-EA55-C164585CCE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468712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BBE5EA60-A44C-05CD-C3C1-5F7C9504B3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4255121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22386CE9-767E-D138-C20B-7F97C5557F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2500105"/>
      </p:ext>
    </p:extLst>
  </p:cSld>
  <p:clrMapOvr>
    <a:masterClrMapping/>
  </p:clrMapOvr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050E4E36-8E1B-11CB-492F-1C1EEFB590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53705"/>
      </p:ext>
    </p:extLst>
  </p:cSld>
  <p:clrMapOvr>
    <a:masterClrMapping/>
  </p:clrMapOvr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D0F91737-35DA-F921-EDF6-BCBD6FAC28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2193059"/>
      </p:ext>
    </p:extLst>
  </p:cSld>
  <p:clrMapOvr>
    <a:masterClrMapping/>
  </p:clrMapOvr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A378B15B-B623-FA43-1394-232057566C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822670"/>
      </p:ext>
    </p:extLst>
  </p:cSld>
  <p:clrMapOvr>
    <a:masterClrMapping/>
  </p:clrMapOvr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AFE44052-058B-9707-D9F6-33D711DF72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6606125"/>
      </p:ext>
    </p:extLst>
  </p:cSld>
  <p:clrMapOvr>
    <a:masterClrMapping/>
  </p:clrMapOvr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CDAAC08C-9FCA-CC3F-48D7-896A6D4A5F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290473"/>
      </p:ext>
    </p:extLst>
  </p:cSld>
  <p:clrMapOvr>
    <a:masterClrMapping/>
  </p:clrMapOvr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3E2F5F45-921E-01EB-9F96-2E87DFA1E1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8123154"/>
      </p:ext>
    </p:extLst>
  </p:cSld>
  <p:clrMapOvr>
    <a:masterClrMapping/>
  </p:clrMapOvr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CBA65456-D06F-B9F0-8967-0BAA237F1F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310206"/>
      </p:ext>
    </p:extLst>
  </p:cSld>
  <p:clrMapOvr>
    <a:masterClrMapping/>
  </p:clrMapOvr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37E25A7C-F5C1-178E-B883-5C8F559EF42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81229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C1729E7D-3F33-1640-D3AF-6F4275365E7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449431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49FB4E7A-16DD-9F72-F43B-44F6506610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332194"/>
      </p:ext>
    </p:extLst>
  </p:cSld>
  <p:clrMapOvr>
    <a:masterClrMapping/>
  </p:clrMapOvr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AC0EC00D-76D0-CF8F-7D7B-8C11EC202D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237289"/>
      </p:ext>
    </p:extLst>
  </p:cSld>
  <p:clrMapOvr>
    <a:masterClrMapping/>
  </p:clrMapOvr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89ADBE1C-D357-DADD-93F6-32A0EA73A2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A08DC9A0-FFB4-7D38-49A1-2338501C2B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5035492"/>
      </p:ext>
    </p:extLst>
  </p:cSld>
  <p:clrMapOvr>
    <a:masterClrMapping/>
  </p:clrMapOvr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55BE796B-985A-A30C-ED75-15AADC91799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6B1BE38-8587-79AF-7C32-EC90841457B0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351211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4CBE1B2E-DB34-5399-928C-99A217835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2571930"/>
      </p:ext>
    </p:extLst>
  </p:cSld>
  <p:clrMapOvr>
    <a:masterClrMapping/>
  </p:clrMapOvr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3FB68B6F-CDA3-A56B-D631-4E5CF55401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A82A0E-CA19-FBCE-23F4-F74BD1C0DC1D}"/>
              </a:ext>
            </a:extLst>
          </p:cNvPr>
          <p:cNvSpPr/>
          <p:nvPr/>
        </p:nvSpPr>
        <p:spPr>
          <a:xfrm>
            <a:off x="893353" y="6459431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5_J3_B">
            <a:hlinkClick r:id="" action="ppaction://media"/>
            <a:extLst>
              <a:ext uri="{FF2B5EF4-FFF2-40B4-BE49-F238E27FC236}">
                <a16:creationId xmlns:a16="http://schemas.microsoft.com/office/drawing/2014/main" id="{CCD8352F-6ED9-3A61-CFDC-C9DFBF28CD1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5775" y="10953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06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925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5EB8205C-16E4-C27B-2D47-0635BE1484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8242420"/>
      </p:ext>
    </p:extLst>
  </p:cSld>
  <p:clrMapOvr>
    <a:masterClrMapping/>
  </p:clrMapOvr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6FDB303A-9924-7093-C920-A4A63EA4611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341386"/>
      </p:ext>
    </p:extLst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ABD4C600-D8C3-0587-B1AB-1E9E6F58F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6141998"/>
      </p:ext>
    </p:extLst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F706A11A-8A6A-D0FA-AF91-EE2217E106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025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66F43BEC-C1F7-6C6F-88B5-C681C63C61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08341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AA79C7E3-351D-F2CD-8170-0A32178100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889282"/>
      </p:ext>
    </p:extLst>
  </p:cSld>
  <p:clrMapOvr>
    <a:masterClrMapping/>
  </p:clrMapOvr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3F8480A4-236F-8BD6-A17B-590A3781941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002094"/>
      </p:ext>
    </p:extLst>
  </p:cSld>
  <p:clrMapOvr>
    <a:masterClrMapping/>
  </p:clrMapOvr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5E04572D-EC19-ECE9-B375-0AE751CD76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406477"/>
      </p:ext>
    </p:extLst>
  </p:cSld>
  <p:clrMapOvr>
    <a:masterClrMapping/>
  </p:clrMapOvr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B52CADD3-90F3-B503-5F05-3596007A33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177875"/>
      </p:ext>
    </p:extLst>
  </p:cSld>
  <p:clrMapOvr>
    <a:masterClrMapping/>
  </p:clrMapOvr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EC87188B-D8BF-6784-5178-CE8462D532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728215"/>
      </p:ext>
    </p:extLst>
  </p:cSld>
  <p:clrMapOvr>
    <a:masterClrMapping/>
  </p:clrMapOvr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0C844928-1197-3204-5A49-16DAE9A0D3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164047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7FBCCA1F-AFBF-F45B-8405-C6A2BF08C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390013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BDC3205E-FEDF-8C20-73A0-ECACFAEBD0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248900"/>
      </p:ext>
    </p:extLst>
  </p:cSld>
  <p:clrMapOvr>
    <a:masterClrMapping/>
  </p:clrMapOvr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C5E1119D-C08D-DC3D-04E6-F8ABA0912A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7469710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C07E2D39-DA92-F964-571B-0F65788F0F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7713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E7D6CD00-A0D3-AE16-F37C-7862028F80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715743"/>
      </p:ext>
    </p:extLst>
  </p:cSld>
  <p:clrMapOvr>
    <a:masterClrMapping/>
  </p:clrMapOvr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78F89612-A105-550F-8E35-EC5CD5F855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363230"/>
      </p:ext>
    </p:extLst>
  </p:cSld>
  <p:clrMapOvr>
    <a:masterClrMapping/>
  </p:clrMapOvr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1">
            <a:extLst>
              <a:ext uri="{FF2B5EF4-FFF2-40B4-BE49-F238E27FC236}">
                <a16:creationId xmlns:a16="http://schemas.microsoft.com/office/drawing/2014/main" id="{415AE56B-FCEC-BBE0-11BB-47DF4CD7C4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9520568"/>
      </p:ext>
    </p:extLst>
  </p:cSld>
  <p:clrMapOvr>
    <a:masterClrMapping/>
  </p:clrMapOvr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2">
            <a:extLst>
              <a:ext uri="{FF2B5EF4-FFF2-40B4-BE49-F238E27FC236}">
                <a16:creationId xmlns:a16="http://schemas.microsoft.com/office/drawing/2014/main" id="{4FDA9270-2F09-CE33-F66F-52F1F0AABD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294273"/>
      </p:ext>
    </p:extLst>
  </p:cSld>
  <p:clrMapOvr>
    <a:masterClrMapping/>
  </p:clrMapOvr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3">
            <a:extLst>
              <a:ext uri="{FF2B5EF4-FFF2-40B4-BE49-F238E27FC236}">
                <a16:creationId xmlns:a16="http://schemas.microsoft.com/office/drawing/2014/main" id="{4A420DF1-5A3D-9F56-8CFB-EEE276F52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252407"/>
      </p:ext>
    </p:extLst>
  </p:cSld>
  <p:clrMapOvr>
    <a:masterClrMapping/>
  </p:clrMapOvr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4">
            <a:extLst>
              <a:ext uri="{FF2B5EF4-FFF2-40B4-BE49-F238E27FC236}">
                <a16:creationId xmlns:a16="http://schemas.microsoft.com/office/drawing/2014/main" id="{2B1A7195-B3B4-58CC-1D02-D15E65E7E5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173251"/>
      </p:ext>
    </p:extLst>
  </p:cSld>
  <p:clrMapOvr>
    <a:masterClrMapping/>
  </p:clrMapOvr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5">
            <a:extLst>
              <a:ext uri="{FF2B5EF4-FFF2-40B4-BE49-F238E27FC236}">
                <a16:creationId xmlns:a16="http://schemas.microsoft.com/office/drawing/2014/main" id="{24A836DB-A4E7-3D57-EF96-05F62D52F3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115464"/>
      </p:ext>
    </p:extLst>
  </p:cSld>
  <p:clrMapOvr>
    <a:masterClrMapping/>
  </p:clrMapOvr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6">
            <a:extLst>
              <a:ext uri="{FF2B5EF4-FFF2-40B4-BE49-F238E27FC236}">
                <a16:creationId xmlns:a16="http://schemas.microsoft.com/office/drawing/2014/main" id="{E3E923BD-2478-B3D1-2BDF-B27F09D236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6574013"/>
      </p:ext>
    </p:extLst>
  </p:cSld>
  <p:clrMapOvr>
    <a:masterClrMapping/>
  </p:clrMapOvr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7">
            <a:extLst>
              <a:ext uri="{FF2B5EF4-FFF2-40B4-BE49-F238E27FC236}">
                <a16:creationId xmlns:a16="http://schemas.microsoft.com/office/drawing/2014/main" id="{147C6706-8126-A723-3517-6A78FCE55A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456962"/>
      </p:ext>
    </p:extLst>
  </p:cSld>
  <p:clrMapOvr>
    <a:masterClrMapping/>
  </p:clrMapOvr>
</p:sld>
</file>

<file path=ppt/slides/slide1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8">
            <a:extLst>
              <a:ext uri="{FF2B5EF4-FFF2-40B4-BE49-F238E27FC236}">
                <a16:creationId xmlns:a16="http://schemas.microsoft.com/office/drawing/2014/main" id="{F3AACDF9-A2B8-7D87-3226-E4B1003AC8E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683114"/>
      </p:ext>
    </p:extLst>
  </p:cSld>
  <p:clrMapOvr>
    <a:masterClrMapping/>
  </p:clrMapOvr>
</p:sld>
</file>

<file path=ppt/slides/slide1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9">
            <a:extLst>
              <a:ext uri="{FF2B5EF4-FFF2-40B4-BE49-F238E27FC236}">
                <a16:creationId xmlns:a16="http://schemas.microsoft.com/office/drawing/2014/main" id="{EBB9DF4F-A590-2B17-ECD9-23EA25686C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0709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005B198E-2BBF-5D6D-4731-28D0DA1FA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2707755"/>
      </p:ext>
    </p:extLst>
  </p:cSld>
  <p:clrMapOvr>
    <a:masterClrMapping/>
  </p:clrMapOvr>
</p:sld>
</file>

<file path=ppt/slides/slide1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0">
            <a:extLst>
              <a:ext uri="{FF2B5EF4-FFF2-40B4-BE49-F238E27FC236}">
                <a16:creationId xmlns:a16="http://schemas.microsoft.com/office/drawing/2014/main" id="{2C39FD92-2E38-AE82-E523-F45678E548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446747"/>
      </p:ext>
    </p:extLst>
  </p:cSld>
  <p:clrMapOvr>
    <a:masterClrMapping/>
  </p:clrMapOvr>
</p:sld>
</file>

<file path=ppt/slides/slide1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1">
            <a:extLst>
              <a:ext uri="{FF2B5EF4-FFF2-40B4-BE49-F238E27FC236}">
                <a16:creationId xmlns:a16="http://schemas.microsoft.com/office/drawing/2014/main" id="{D7D2BA26-808F-80FE-4723-857D0E67DD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2063549"/>
      </p:ext>
    </p:extLst>
  </p:cSld>
  <p:clrMapOvr>
    <a:masterClrMapping/>
  </p:clrMapOvr>
</p:sld>
</file>

<file path=ppt/slides/slide1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2">
            <a:extLst>
              <a:ext uri="{FF2B5EF4-FFF2-40B4-BE49-F238E27FC236}">
                <a16:creationId xmlns:a16="http://schemas.microsoft.com/office/drawing/2014/main" id="{3F709BDB-5D89-4455-EBAA-CF38CF2C3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661998"/>
      </p:ext>
    </p:extLst>
  </p:cSld>
  <p:clrMapOvr>
    <a:masterClrMapping/>
  </p:clrMapOvr>
</p:sld>
</file>

<file path=ppt/slides/slide1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3">
            <a:extLst>
              <a:ext uri="{FF2B5EF4-FFF2-40B4-BE49-F238E27FC236}">
                <a16:creationId xmlns:a16="http://schemas.microsoft.com/office/drawing/2014/main" id="{D0568749-BEBB-241F-520E-B12ABDE373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6057015"/>
      </p:ext>
    </p:extLst>
  </p:cSld>
  <p:clrMapOvr>
    <a:masterClrMapping/>
  </p:clrMapOvr>
</p:sld>
</file>

<file path=ppt/slides/slide1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4">
            <a:extLst>
              <a:ext uri="{FF2B5EF4-FFF2-40B4-BE49-F238E27FC236}">
                <a16:creationId xmlns:a16="http://schemas.microsoft.com/office/drawing/2014/main" id="{56B5A3E1-DD0D-F26F-6458-8544BD7F78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8147670"/>
      </p:ext>
    </p:extLst>
  </p:cSld>
  <p:clrMapOvr>
    <a:masterClrMapping/>
  </p:clrMapOvr>
</p:sld>
</file>

<file path=ppt/slides/slide1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5">
            <a:extLst>
              <a:ext uri="{FF2B5EF4-FFF2-40B4-BE49-F238E27FC236}">
                <a16:creationId xmlns:a16="http://schemas.microsoft.com/office/drawing/2014/main" id="{32E0A51B-435E-B8FF-C7A1-0FDFA22C96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7697078"/>
      </p:ext>
    </p:extLst>
  </p:cSld>
  <p:clrMapOvr>
    <a:masterClrMapping/>
  </p:clrMapOvr>
</p:sld>
</file>

<file path=ppt/slides/slide1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6">
            <a:extLst>
              <a:ext uri="{FF2B5EF4-FFF2-40B4-BE49-F238E27FC236}">
                <a16:creationId xmlns:a16="http://schemas.microsoft.com/office/drawing/2014/main" id="{32C252C4-5D39-5856-73C4-2E5FB17A2C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8533941"/>
      </p:ext>
    </p:extLst>
  </p:cSld>
  <p:clrMapOvr>
    <a:masterClrMapping/>
  </p:clrMapOvr>
</p:sld>
</file>

<file path=ppt/slides/slide1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7">
            <a:extLst>
              <a:ext uri="{FF2B5EF4-FFF2-40B4-BE49-F238E27FC236}">
                <a16:creationId xmlns:a16="http://schemas.microsoft.com/office/drawing/2014/main" id="{0940DCB0-B17D-848E-8BFE-636B42105C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3210512"/>
      </p:ext>
    </p:extLst>
  </p:cSld>
  <p:clrMapOvr>
    <a:masterClrMapping/>
  </p:clrMapOvr>
</p:sld>
</file>

<file path=ppt/slides/slide1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8">
            <a:extLst>
              <a:ext uri="{FF2B5EF4-FFF2-40B4-BE49-F238E27FC236}">
                <a16:creationId xmlns:a16="http://schemas.microsoft.com/office/drawing/2014/main" id="{44890E8D-F090-48FC-095C-E1F5A7887F3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596190"/>
      </p:ext>
    </p:extLst>
  </p:cSld>
  <p:clrMapOvr>
    <a:masterClrMapping/>
  </p:clrMapOvr>
</p:sld>
</file>

<file path=ppt/slides/slide1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9">
            <a:extLst>
              <a:ext uri="{FF2B5EF4-FFF2-40B4-BE49-F238E27FC236}">
                <a16:creationId xmlns:a16="http://schemas.microsoft.com/office/drawing/2014/main" id="{D3C250A2-9CDF-570E-11FA-2615008C67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70214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B1347ADA-74B6-8631-4120-C459D2F9D1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790023"/>
      </p:ext>
    </p:extLst>
  </p:cSld>
  <p:clrMapOvr>
    <a:masterClrMapping/>
  </p:clrMapOvr>
</p:sld>
</file>

<file path=ppt/slides/slide1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0">
            <a:extLst>
              <a:ext uri="{FF2B5EF4-FFF2-40B4-BE49-F238E27FC236}">
                <a16:creationId xmlns:a16="http://schemas.microsoft.com/office/drawing/2014/main" id="{8995A640-1037-A169-66F7-5FC225696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891109"/>
      </p:ext>
    </p:extLst>
  </p:cSld>
  <p:clrMapOvr>
    <a:masterClrMapping/>
  </p:clrMapOvr>
</p:sld>
</file>

<file path=ppt/slides/slide1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1">
            <a:extLst>
              <a:ext uri="{FF2B5EF4-FFF2-40B4-BE49-F238E27FC236}">
                <a16:creationId xmlns:a16="http://schemas.microsoft.com/office/drawing/2014/main" id="{87DE0EE2-418C-96D6-16FC-018E0A68B7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304313"/>
      </p:ext>
    </p:extLst>
  </p:cSld>
  <p:clrMapOvr>
    <a:masterClrMapping/>
  </p:clrMapOvr>
</p:sld>
</file>

<file path=ppt/slides/slide1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2">
            <a:extLst>
              <a:ext uri="{FF2B5EF4-FFF2-40B4-BE49-F238E27FC236}">
                <a16:creationId xmlns:a16="http://schemas.microsoft.com/office/drawing/2014/main" id="{0F8F3070-5421-966F-FFBA-6CBE7CE286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E9F5418B-C5B6-CEA5-7A9E-1D13ED9A567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6817775"/>
      </p:ext>
    </p:extLst>
  </p:cSld>
  <p:clrMapOvr>
    <a:masterClrMapping/>
  </p:clrMapOvr>
</p:sld>
</file>

<file path=ppt/slides/slide1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3">
            <a:extLst>
              <a:ext uri="{FF2B5EF4-FFF2-40B4-BE49-F238E27FC236}">
                <a16:creationId xmlns:a16="http://schemas.microsoft.com/office/drawing/2014/main" id="{B6C1D689-BC5B-7758-4BEE-9058F0BEBC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E861789-185A-49DC-0F1C-088B1BDCC3A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3256864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4">
            <a:extLst>
              <a:ext uri="{FF2B5EF4-FFF2-40B4-BE49-F238E27FC236}">
                <a16:creationId xmlns:a16="http://schemas.microsoft.com/office/drawing/2014/main" id="{21E074FF-FADA-AE73-9A7C-0DB597A52D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661140"/>
      </p:ext>
    </p:extLst>
  </p:cSld>
  <p:clrMapOvr>
    <a:masterClrMapping/>
  </p:clrMapOvr>
</p:sld>
</file>

<file path=ppt/slides/slide1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5">
            <a:extLst>
              <a:ext uri="{FF2B5EF4-FFF2-40B4-BE49-F238E27FC236}">
                <a16:creationId xmlns:a16="http://schemas.microsoft.com/office/drawing/2014/main" id="{17735C96-E113-4233-6C5B-EE45678DEC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99CA41B-2065-772A-8A64-4AD56E9DC69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5_J4_E">
            <a:hlinkClick r:id="" action="ppaction://media"/>
            <a:extLst>
              <a:ext uri="{FF2B5EF4-FFF2-40B4-BE49-F238E27FC236}">
                <a16:creationId xmlns:a16="http://schemas.microsoft.com/office/drawing/2014/main" id="{6D017F0B-3536-C373-D00D-291FD42360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2868" y="48459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322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4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6">
            <a:extLst>
              <a:ext uri="{FF2B5EF4-FFF2-40B4-BE49-F238E27FC236}">
                <a16:creationId xmlns:a16="http://schemas.microsoft.com/office/drawing/2014/main" id="{FA7857B4-6ED4-57F1-7D04-9BF25594A1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86959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DD4AE506-9D08-595C-1F6F-88704D10C8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9712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598BF484-44F8-EBC2-6EDD-9D7CDE55D3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811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C7600BCB-F2C8-23FA-8D70-5B3445C033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6956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BD15A70F-97D1-4753-95EA-A18E0E7BAC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89297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62895B77-2361-40FC-1BDD-3582F229CE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98128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3810750-46CA-E585-FF71-F097D53B0A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64860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E68D0731-8AC0-8C25-C903-F82F41E5E1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0342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A53714F-9FEE-8A74-E992-CE2D82C177D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48392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C3A19671-5E76-0971-943E-9B1B40544F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421826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6B7E6578-B81A-1C98-84AF-9237B62468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41963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82321B6C-C56D-4D40-6206-1A010A50EF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456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2DE6BE92-EB19-9119-5387-F5B3943590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759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8D6BD05D-3D66-9230-FCF3-7BC4A147C4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AD13EDE1-C7AE-E97C-CCE9-FA0C5590D8A1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04BF7461-1162-6A3F-110A-30C8E161565A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AF1AF9C0-EA69-2FDB-EB09-A81AEA1823F6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BDBCD91A-2BAC-BF86-4A95-083F834D5D56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586952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C829F08-27BE-07A4-306E-95BAC52C7E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39729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B528DC7B-F4EE-BD36-6341-4BE7755D3F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110828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8AF1F77-A5AA-5233-24D6-283F6C57F5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3332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8EBAF7A4-DF8D-C2E6-2F24-1F7DE740F4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41410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9A86438B-7080-109D-CFAC-47D9A47AA7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4159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F4D34093-EFA2-D7DA-D94F-0FBDC4C7DA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2612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CA3B3142-6619-F429-1B24-AD7112DF062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7159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3E686F8D-9580-CD8F-4286-D011FA3C62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41302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5ED1F386-424F-F560-AED7-B0E6ED8FCE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56213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27967964-50FB-6D9B-91D3-9DA57B3061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7885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ACFA0296-335D-D209-AB81-BE08AF8C5C4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45215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C2EEDDEC-50F9-D51E-CCC2-ECC283E14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907042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EAC055F3-2B26-A5E3-6282-C8EF7BFBD3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0882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9705ED1-9E31-3763-C1EF-BE087AC51F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6953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9C3EEA7-B320-C934-838D-C58EF282B6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6131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8DDB91F6-B90A-DB2E-0666-0490BE073A9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9976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EFE48936-D117-A49C-90CF-E394B94CC7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61123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D7446E20-569F-50C6-A7E7-49899D8B11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0464630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7E6306EA-E7F6-0D58-5247-E5E01BDC74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6905375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55B75C05-F3B0-76DC-7128-44146105C45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69219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D22BAD29-334F-FC87-F66F-81D6C19461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2791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1F035B77-627F-1E84-0141-AEDD32A372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860214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874E4B14-3802-DB66-A647-065C4FD737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88356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BE24FA6B-0C4A-4E5C-8E84-A05A1E7C60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50015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C2D62A81-4851-6921-E5F6-5F8072C8B4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4032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B94E1328-8842-DDFD-479D-49E8CFD840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03915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0E417E3B-F7CE-4EE0-37F2-7854339087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05017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C3672B7B-A68A-D2F4-EFFC-B0C84D0A5F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62760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016DDB51-7032-3A4F-123E-780941B677B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756292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FBDF4CDD-5965-AEE0-88FA-EE379652F5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76047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39797C7A-05A3-7517-0CFE-EB51DFFA54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98346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E5E2E99B-1819-AD78-343C-3AE5F00D9F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498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3DE29D86-0B05-C2C0-2200-972D8F4F5C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85457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3C54E546-CCBD-7460-0B1E-038D6373A1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10977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EB8C8C07-DB8E-D110-A9A4-508350AC8B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768490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C1B7742A-0449-7541-90FB-7AA1C2D504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392848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7D3936C-07F1-EC89-19DF-88F48CE69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93051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A215DAA6-E1E9-3025-30B7-3003638879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703056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6626F5AF-B2FB-11DD-E234-58FA7CC4051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372391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CDA8321-3359-9FCC-DB31-E35B61BEEC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5_J1_B">
            <a:hlinkClick r:id="" action="ppaction://media"/>
            <a:extLst>
              <a:ext uri="{FF2B5EF4-FFF2-40B4-BE49-F238E27FC236}">
                <a16:creationId xmlns:a16="http://schemas.microsoft.com/office/drawing/2014/main" id="{CE561FD2-72AF-DA25-37D2-7EECEC6CCF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145958" y="3574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30591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8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F5623A8A-5A81-EB53-F9A3-E83313FD71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65856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217788C6-F8E6-6AA3-BF28-21941CA677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66641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89FD0D9D-348D-1FB7-6D1C-9B13D75083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2965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AD79A92F-9D50-5AA7-A112-21A444AA59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302701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0D963734-8DE1-384E-F751-2803A5C06F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48486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260D808A-C7C0-2CAF-7C23-82588FCD3F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976859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4BB713C6-24B7-3775-C59A-FFE4C24C27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9647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8F421C89-9B23-F9D3-014E-B88BCD33C6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7445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58A68423-1FF6-8079-4BDC-0F3A2C2AEA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336044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555393E-14F6-2446-506D-1F178395F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44139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5B6B9C06-7524-D204-5965-948954A36F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523669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4BB80824-8F2D-CCA8-78B8-111E25BD1A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71831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04C8A279-6632-E81B-540E-F876FB6A41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043628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2CD45F87-C2DA-6934-C01D-32FB5C372F0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02562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08DC4CD1-3C7B-8D45-81EC-789464AC83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20503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F4AD9AC9-1814-E500-BCC2-0014DE8DA3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75723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3FC53A01-E029-EB64-ED1A-6B3DA05A59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680393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5F092FC7-181E-CF1F-8CA5-83A045474B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605732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7798D2A7-3C7D-039E-7E03-3D7FB364CEB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2662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17839AC4-D65E-CCEC-38C4-E3A2EBDB58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343308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3F499168-0179-F4CF-7BD5-129837D39B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07944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5BB64187-E47D-6CFF-519B-ECE1D2171CB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8894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01E75F7A-5FF8-70AD-2EC5-3FCB058D74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320617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D019BFE9-73F0-1811-9464-041DF1B6A3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577994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1439A4BE-CC85-7025-63EC-AD19210B95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7435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150A5BF-24D8-ACAC-CE54-92A3F6753A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4687341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FF553041-0E11-73D6-CA27-EFBE76BD84A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512508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AFC06C12-9187-3DF7-91F3-D6301437D1D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82440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5568D4A3-4894-87F7-C091-F33D28EB38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98035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803E6869-7CF3-CA65-7A5A-320C67F2A3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3290038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93FB8D3E-6181-ABE5-FF68-B1C4520173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611958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1F7C88E-11EC-AA32-3717-A489223043F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6298438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FD14364-ED54-4B64-4464-D3339432C5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014572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90F298C4-D05D-C9EE-9634-07EFD94A7AF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3505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CB453122-2F83-38ED-5940-BECD9A5B2A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1832860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E61A0851-85D1-BFE6-3C14-0F3933F193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2659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55E1B189-3CD6-43F1-B6AF-C7C90F35EBE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7F0BB726-A0BF-41EB-9D91-65DDE765FD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A142F3E-8111-452F-A76F-AB77398BBCAE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</TotalTime>
  <Words>12</Words>
  <Application>Microsoft Office PowerPoint</Application>
  <PresentationFormat>Affichage à l'écran (4:3)</PresentationFormat>
  <Paragraphs>6</Paragraphs>
  <Slides>186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186</vt:i4>
      </vt:variant>
    </vt:vector>
  </HeadingPairs>
  <TitlesOfParts>
    <vt:vector size="190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2025-04-22T09:25:53Z</dcterms:created>
  <dcterms:modified xsi:type="dcterms:W3CDTF">2025-05-15T11:28:26Z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