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B5E6690-597F-4F7A-AEC6-10AA74B1ED47}" v="3" dt="2025-05-15T11:29:18.90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179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117" Type="http://schemas.openxmlformats.org/officeDocument/2006/relationships/theme" Target="theme/theme1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12" Type="http://schemas.openxmlformats.org/officeDocument/2006/relationships/slide" Target="slides/slide108.xml"/><Relationship Id="rId16" Type="http://schemas.openxmlformats.org/officeDocument/2006/relationships/slide" Target="slides/slide12.xml"/><Relationship Id="rId107" Type="http://schemas.openxmlformats.org/officeDocument/2006/relationships/slide" Target="slides/slide103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slide" Target="slides/slide98.xml"/><Relationship Id="rId5" Type="http://schemas.openxmlformats.org/officeDocument/2006/relationships/slide" Target="slides/slide1.xml"/><Relationship Id="rId90" Type="http://schemas.openxmlformats.org/officeDocument/2006/relationships/slide" Target="slides/slide86.xml"/><Relationship Id="rId95" Type="http://schemas.openxmlformats.org/officeDocument/2006/relationships/slide" Target="slides/slide9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113" Type="http://schemas.openxmlformats.org/officeDocument/2006/relationships/slide" Target="slides/slide109.xml"/><Relationship Id="rId118" Type="http://schemas.openxmlformats.org/officeDocument/2006/relationships/tableStyles" Target="tableStyles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59" Type="http://schemas.openxmlformats.org/officeDocument/2006/relationships/slide" Target="slides/slide55.xml"/><Relationship Id="rId103" Type="http://schemas.openxmlformats.org/officeDocument/2006/relationships/slide" Target="slides/slide99.xml"/><Relationship Id="rId108" Type="http://schemas.openxmlformats.org/officeDocument/2006/relationships/slide" Target="slides/slide104.xml"/><Relationship Id="rId54" Type="http://schemas.openxmlformats.org/officeDocument/2006/relationships/slide" Target="slides/slide50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91" Type="http://schemas.openxmlformats.org/officeDocument/2006/relationships/slide" Target="slides/slide87.xml"/><Relationship Id="rId96" Type="http://schemas.openxmlformats.org/officeDocument/2006/relationships/slide" Target="slides/slide9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49" Type="http://schemas.openxmlformats.org/officeDocument/2006/relationships/slide" Target="slides/slide45.xml"/><Relationship Id="rId114" Type="http://schemas.openxmlformats.org/officeDocument/2006/relationships/slide" Target="slides/slide110.xml"/><Relationship Id="rId119" Type="http://schemas.microsoft.com/office/2016/11/relationships/changesInfo" Target="changesInfos/changesInfo1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slide" Target="slides/slide90.xml"/><Relationship Id="rId99" Type="http://schemas.openxmlformats.org/officeDocument/2006/relationships/slide" Target="slides/slide95.xml"/><Relationship Id="rId101" Type="http://schemas.openxmlformats.org/officeDocument/2006/relationships/slide" Target="slides/slide9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109" Type="http://schemas.openxmlformats.org/officeDocument/2006/relationships/slide" Target="slides/slide10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slide" Target="slides/slide93.xml"/><Relationship Id="rId104" Type="http://schemas.openxmlformats.org/officeDocument/2006/relationships/slide" Target="slides/slide100.xml"/><Relationship Id="rId120" Type="http://schemas.microsoft.com/office/2015/10/relationships/revisionInfo" Target="revisionInfo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slide" Target="slides/slide88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110" Type="http://schemas.openxmlformats.org/officeDocument/2006/relationships/slide" Target="slides/slide106.xml"/><Relationship Id="rId115" Type="http://schemas.openxmlformats.org/officeDocument/2006/relationships/presProps" Target="presProps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slide" Target="slides/slide96.xml"/><Relationship Id="rId105" Type="http://schemas.openxmlformats.org/officeDocument/2006/relationships/slide" Target="slides/slide10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slide" Target="slides/slide89.xml"/><Relationship Id="rId98" Type="http://schemas.openxmlformats.org/officeDocument/2006/relationships/slide" Target="slides/slide94.xml"/><Relationship Id="rId3" Type="http://schemas.openxmlformats.org/officeDocument/2006/relationships/customXml" Target="../customXml/item3.xml"/><Relationship Id="rId25" Type="http://schemas.openxmlformats.org/officeDocument/2006/relationships/slide" Target="slides/slide21.xml"/><Relationship Id="rId46" Type="http://schemas.openxmlformats.org/officeDocument/2006/relationships/slide" Target="slides/slide42.xml"/><Relationship Id="rId67" Type="http://schemas.openxmlformats.org/officeDocument/2006/relationships/slide" Target="slides/slide63.xml"/><Relationship Id="rId116" Type="http://schemas.openxmlformats.org/officeDocument/2006/relationships/viewProps" Target="viewProps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62" Type="http://schemas.openxmlformats.org/officeDocument/2006/relationships/slide" Target="slides/slide58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111" Type="http://schemas.openxmlformats.org/officeDocument/2006/relationships/slide" Target="slides/slide107.xml"/><Relationship Id="rId15" Type="http://schemas.openxmlformats.org/officeDocument/2006/relationships/slide" Target="slides/slide11.xml"/><Relationship Id="rId36" Type="http://schemas.openxmlformats.org/officeDocument/2006/relationships/slide" Target="slides/slide32.xml"/><Relationship Id="rId57" Type="http://schemas.openxmlformats.org/officeDocument/2006/relationships/slide" Target="slides/slide53.xml"/><Relationship Id="rId106" Type="http://schemas.openxmlformats.org/officeDocument/2006/relationships/slide" Target="slides/slide10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MAIRE LOUHANNE" userId="5627a5b1-9bbd-46af-b0ba-a244e1458bcb" providerId="ADAL" clId="{6B5E6690-597F-4F7A-AEC6-10AA74B1ED47}"/>
    <pc:docChg chg="modSld">
      <pc:chgData name="LEMAIRE LOUHANNE" userId="5627a5b1-9bbd-46af-b0ba-a244e1458bcb" providerId="ADAL" clId="{6B5E6690-597F-4F7A-AEC6-10AA74B1ED47}" dt="2025-05-15T11:29:18.900" v="2"/>
      <pc:docMkLst>
        <pc:docMk/>
      </pc:docMkLst>
      <pc:sldChg chg="modSp">
        <pc:chgData name="LEMAIRE LOUHANNE" userId="5627a5b1-9bbd-46af-b0ba-a244e1458bcb" providerId="ADAL" clId="{6B5E6690-597F-4F7A-AEC6-10AA74B1ED47}" dt="2025-05-15T11:28:57.983" v="0"/>
        <pc:sldMkLst>
          <pc:docMk/>
          <pc:sldMk cId="3342485604" sldId="320"/>
        </pc:sldMkLst>
        <pc:picChg chg="mod">
          <ac:chgData name="LEMAIRE LOUHANNE" userId="5627a5b1-9bbd-46af-b0ba-a244e1458bcb" providerId="ADAL" clId="{6B5E6690-597F-4F7A-AEC6-10AA74B1ED47}" dt="2025-05-15T11:28:57.983" v="0"/>
          <ac:picMkLst>
            <pc:docMk/>
            <pc:sldMk cId="3342485604" sldId="320"/>
            <ac:picMk id="2" creationId="{2A594CE5-461F-A9B0-360D-596E15D14118}"/>
          </ac:picMkLst>
        </pc:picChg>
      </pc:sldChg>
      <pc:sldChg chg="modSp">
        <pc:chgData name="LEMAIRE LOUHANNE" userId="5627a5b1-9bbd-46af-b0ba-a244e1458bcb" providerId="ADAL" clId="{6B5E6690-597F-4F7A-AEC6-10AA74B1ED47}" dt="2025-05-15T11:29:08.068" v="1"/>
        <pc:sldMkLst>
          <pc:docMk/>
          <pc:sldMk cId="2876893548" sldId="341"/>
        </pc:sldMkLst>
        <pc:picChg chg="mod">
          <ac:chgData name="LEMAIRE LOUHANNE" userId="5627a5b1-9bbd-46af-b0ba-a244e1458bcb" providerId="ADAL" clId="{6B5E6690-597F-4F7A-AEC6-10AA74B1ED47}" dt="2025-05-15T11:29:08.068" v="1"/>
          <ac:picMkLst>
            <pc:docMk/>
            <pc:sldMk cId="2876893548" sldId="341"/>
            <ac:picMk id="2" creationId="{4560DB1B-D532-9670-9D74-4B2D0E5ABC6F}"/>
          </ac:picMkLst>
        </pc:picChg>
      </pc:sldChg>
      <pc:sldChg chg="modSp">
        <pc:chgData name="LEMAIRE LOUHANNE" userId="5627a5b1-9bbd-46af-b0ba-a244e1458bcb" providerId="ADAL" clId="{6B5E6690-597F-4F7A-AEC6-10AA74B1ED47}" dt="2025-05-15T11:29:18.900" v="2"/>
        <pc:sldMkLst>
          <pc:docMk/>
          <pc:sldMk cId="2511397586" sldId="362"/>
        </pc:sldMkLst>
        <pc:picChg chg="mod">
          <ac:chgData name="LEMAIRE LOUHANNE" userId="5627a5b1-9bbd-46af-b0ba-a244e1458bcb" providerId="ADAL" clId="{6B5E6690-597F-4F7A-AEC6-10AA74B1ED47}" dt="2025-05-15T11:29:18.900" v="2"/>
          <ac:picMkLst>
            <pc:docMk/>
            <pc:sldMk cId="2511397586" sldId="362"/>
            <ac:picMk id="2" creationId="{80058656-DCD6-52F2-71A3-FD9AFE765BFC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11390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28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34034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61211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392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593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839812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569761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739802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344893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3004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AD1D463-E59A-4544-AC2A-07CCC324AA99}" type="datetimeFigureOut">
              <a:rPr lang="fr-FR" smtClean="0"/>
              <a:t>15/05/2025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2E3DA29-C0F7-40D5-BD4D-64CC83067DA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65522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6/Diaporama_CE2-Semaine%2026-vid&#233;oJ4.mp4" TargetMode="External"/><Relationship Id="rId2" Type="http://schemas.openxmlformats.org/officeDocument/2006/relationships/image" Target="../media/image6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48.png"/><Relationship Id="rId4" Type="http://schemas.openxmlformats.org/officeDocument/2006/relationships/image" Target="../media/image68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91.xml"/><Relationship Id="rId5" Type="http://schemas.openxmlformats.org/officeDocument/2006/relationships/slide" Target="slide70.xml"/><Relationship Id="rId4" Type="http://schemas.openxmlformats.org/officeDocument/2006/relationships/slide" Target="slide49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8.png"/><Relationship Id="rId4" Type="http://schemas.openxmlformats.org/officeDocument/2006/relationships/image" Target="../media/image47.JP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6/Diaporama_CE2-Semaine%2026-vid&#233;oJ2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48.png"/><Relationship Id="rId4" Type="http://schemas.openxmlformats.org/officeDocument/2006/relationships/image" Target="../media/image57.JP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hyperlink" Target="https://hachette-my.sharepoint.com/personal/llemaire_editions-hatier_fr/Documents/Desktop/CE2/Semaine%2026/Diaporama_CE2-Semaine%2026-vid&#233;oJ3.mp4" TargetMode="External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pn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8.png"/><Relationship Id="rId4" Type="http://schemas.openxmlformats.org/officeDocument/2006/relationships/image" Target="../media/image62.JP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8F84F6F9-339F-6BF3-05EA-D785430CC9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2937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C20EE163-3790-E2D7-80B0-1368D5214E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9369051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6DD1E7DF-2474-4DCF-0E8E-1BB61F7682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033267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589988EF-DF59-A502-6F5B-65E4711DE03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5939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55EF43A9-B858-2C33-5D61-BFC637C70A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221749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0A38A5E1-17D7-AFD1-044A-70031FF9C8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378695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68E9487B-5AD0-7022-29E5-F42F3C360F4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5576947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DD7BDD2B-31EF-A5D0-41F2-1B7F82A686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971425"/>
      </p:ext>
    </p:extLst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5CF6B18-1E82-A2E7-8070-0E17C8B520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80058656-DCD6-52F2-71A3-FD9AFE765B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1397586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2B2C992C-D4A0-5EDD-44C1-AE289E56B03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A8C71F-4316-0601-6128-62641F16C320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410513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D15BE631-18FD-48A1-ED5D-5CAC10D463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8279418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9">
            <a:extLst>
              <a:ext uri="{FF2B5EF4-FFF2-40B4-BE49-F238E27FC236}">
                <a16:creationId xmlns:a16="http://schemas.microsoft.com/office/drawing/2014/main" id="{AF12DD24-044E-744C-2546-DDB20753AD0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CC93E19-7C7B-66A6-B3B6-D8EF4AC22322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6_J4_E">
            <a:hlinkClick r:id="" action="ppaction://media"/>
            <a:extLst>
              <a:ext uri="{FF2B5EF4-FFF2-40B4-BE49-F238E27FC236}">
                <a16:creationId xmlns:a16="http://schemas.microsoft.com/office/drawing/2014/main" id="{F3059CC3-737D-78B2-4264-656676402DA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77113" y="68262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1109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3151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156465B9-6E51-2753-D476-E1FD13100FD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170711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0">
            <a:extLst>
              <a:ext uri="{FF2B5EF4-FFF2-40B4-BE49-F238E27FC236}">
                <a16:creationId xmlns:a16="http://schemas.microsoft.com/office/drawing/2014/main" id="{424927FB-B695-CFBB-9407-3230581A68C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42330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14B49184-89DA-9088-7894-697AD0D5FA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06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F9A1C8BD-982C-13D7-D059-3796456CE8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801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3B569DD3-9BB5-F005-EBA0-DAC65EBB5E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0520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95881489-C872-C9D0-3612-6058727219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0692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7E449F0B-11E3-DEE4-A531-2390A7ADC1E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72090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952837C3-67F4-F74A-C22E-ACA84999DF1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16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8C5F06C8-5B2C-05E0-25AE-6E79385BAEF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5476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642D0F0C-263F-1D82-5E9F-4D49CF21D6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9052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179AAC6-CDDF-BA7C-367D-514FC00A999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8632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9BAE4FE4-470A-CD78-AC6A-1F33DB26EB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3914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EB59EDF6-6651-FD1B-ACA9-3E621AF42F3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49730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4F2492F4-E48B-0FF9-53F7-75A36CFAD66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13753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6605ADF1-C2D4-6824-9A68-0B9C3D6211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52243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5558B633-1946-90F0-2EA1-C1AD1E9AFDC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0703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D2A9C7BF-D30F-4255-2027-A13AC13391C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5443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42C91B08-CE1E-BA64-4A45-BEAA5EDC26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99560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AFA27698-2EA1-370F-B2F0-6016FF274C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0535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2F143B59-E41C-968E-0915-6D5997EB56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295044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AA4E85CF-E2DE-730E-28A9-6232598B2DA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95694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604137DB-05D4-A18E-442E-BF04F24058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hlinkClick r:id="rId3" action="ppaction://hlinksldjump"/>
            <a:extLst>
              <a:ext uri="{FF2B5EF4-FFF2-40B4-BE49-F238E27FC236}">
                <a16:creationId xmlns:a16="http://schemas.microsoft.com/office/drawing/2014/main" id="{A79F5751-54DB-2500-86CC-C8FEAE351E46}"/>
              </a:ext>
            </a:extLst>
          </p:cNvPr>
          <p:cNvSpPr/>
          <p:nvPr/>
        </p:nvSpPr>
        <p:spPr>
          <a:xfrm>
            <a:off x="759656" y="2335237"/>
            <a:ext cx="7948246" cy="5064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hlinkClick r:id="rId4" action="ppaction://hlinksldjump"/>
            <a:extLst>
              <a:ext uri="{FF2B5EF4-FFF2-40B4-BE49-F238E27FC236}">
                <a16:creationId xmlns:a16="http://schemas.microsoft.com/office/drawing/2014/main" id="{068E616D-2815-BA85-7919-9C156D3C94D9}"/>
              </a:ext>
            </a:extLst>
          </p:cNvPr>
          <p:cNvSpPr/>
          <p:nvPr/>
        </p:nvSpPr>
        <p:spPr>
          <a:xfrm>
            <a:off x="759656" y="2962036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hlinkClick r:id="rId5" action="ppaction://hlinksldjump"/>
            <a:extLst>
              <a:ext uri="{FF2B5EF4-FFF2-40B4-BE49-F238E27FC236}">
                <a16:creationId xmlns:a16="http://schemas.microsoft.com/office/drawing/2014/main" id="{FE83322F-CD85-6DA1-80DB-FD09330C55CF}"/>
              </a:ext>
            </a:extLst>
          </p:cNvPr>
          <p:cNvSpPr/>
          <p:nvPr/>
        </p:nvSpPr>
        <p:spPr>
          <a:xfrm>
            <a:off x="759656" y="3518489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hlinkClick r:id="rId6" action="ppaction://hlinksldjump"/>
            <a:extLst>
              <a:ext uri="{FF2B5EF4-FFF2-40B4-BE49-F238E27FC236}">
                <a16:creationId xmlns:a16="http://schemas.microsoft.com/office/drawing/2014/main" id="{9704AFEC-1CD2-A704-F506-0DB558C1D057}"/>
              </a:ext>
            </a:extLst>
          </p:cNvPr>
          <p:cNvSpPr/>
          <p:nvPr/>
        </p:nvSpPr>
        <p:spPr>
          <a:xfrm>
            <a:off x="759656" y="4074941"/>
            <a:ext cx="7948246" cy="436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286192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EBD3DF1C-24E7-B9C7-0852-A62A9B7B67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628081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DD555037-EE33-D0E4-0469-7863D359AC1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28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6A50BCE7-7938-DC32-3D4A-2D3D56F98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37872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30E20877-1C51-C59D-31AD-535E8FD25D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45655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36CDFECD-FC97-89CF-AF99-B1AC1FB704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681615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31DE0614-BC41-5E59-44C2-B6241554EF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3171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92D33783-2968-816B-8B42-5B054E164C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6549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070FF7B2-2B55-71E5-4463-819D34744F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54114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DDB1CE84-8F7C-8F9D-E1FA-98CF8ABA8B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681313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53849568-6134-BF5F-20FC-9BC95E137F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367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9D86DD44-1C53-DF56-F0F2-75E183EBF8F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107200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35C046AB-1D79-932E-E270-BE85CE41EFE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05126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B4C856CF-5A84-A274-1BD9-2055EAFE2E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04049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6783DE76-85C8-4E23-274C-845356C1D1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64415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DBB25ECD-4887-A0B4-F9C9-059FCA7BC9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52090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4CD0ED3-CCEF-BE20-43E6-2AF73F41D4F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826861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7238D95-ECED-6616-EC5C-8F43E198C1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19190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FC4131B2-7ACE-184E-60A7-ABA177D640C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897667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B28778FE-96D1-A810-C3D9-2396FB4E573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S26_J1_B">
            <a:hlinkClick r:id="" action="ppaction://media"/>
            <a:extLst>
              <a:ext uri="{FF2B5EF4-FFF2-40B4-BE49-F238E27FC236}">
                <a16:creationId xmlns:a16="http://schemas.microsoft.com/office/drawing/2014/main" id="{372DB6C6-EF0D-A024-7404-A6637B9D58E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968875" y="40599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839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7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A413FA32-2325-27E2-21DD-1EF9DE92AD8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911446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8D9014F1-249C-0698-1E7E-4A66011C3BB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6136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41E97610-4FFD-D2D0-615A-BBD65558777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310490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7ECD59A2-2137-D4FF-3299-E708227A5DD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928239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B96A004A-C567-A692-008F-B7003CD17E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608674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DE456E26-BEDB-097B-2645-A7D0EF56EB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644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C983C7CB-7DE6-15C9-5967-0B25FA6871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585467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4">
            <a:extLst>
              <a:ext uri="{FF2B5EF4-FFF2-40B4-BE49-F238E27FC236}">
                <a16:creationId xmlns:a16="http://schemas.microsoft.com/office/drawing/2014/main" id="{9401638F-34F6-C5AA-4A76-010631E5E3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207873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8A6B5E71-343E-71D4-5EEA-A532E9A1515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133968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B99E8BE7-649D-5C8D-1ECF-F7092CDC238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71203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BCB796FB-FACA-DD28-CCD0-7BFE2E5A86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635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8D3DCB06-7A45-AEFF-5B14-24F4BEDDFC0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26873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53E3ACC1-A2CA-BC4E-0EB5-BF28856858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107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0DDFA57A-3DEE-9196-2C33-DE6BE15C9A7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10830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0655F3B6-8FAA-4471-5F11-77DF5E723C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9780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9177041C-4174-A9E9-978B-597BED1CA19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81234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8FBC3F40-D968-AFF7-C4A7-F4898A4A80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15087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86E21CDE-8FE5-2CC0-FDD4-3187366C0F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8939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68F67F4B-0633-DEA7-EBE1-F7D38606A2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2A594CE5-461F-A9B0-360D-596E15D141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48560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F5EB7C3F-6975-E401-BFC2-56F4DF2F73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D8942BB-5BB3-2D70-E554-77157FE3DC9B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974999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83238DC1-8337-1B33-7557-5A725C456B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111300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47716913-D20C-BE0B-448D-4327579299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2894CEA-74D1-72A4-4977-4151E6BDA393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6_J2_E">
            <a:hlinkClick r:id="" action="ppaction://media"/>
            <a:extLst>
              <a:ext uri="{FF2B5EF4-FFF2-40B4-BE49-F238E27FC236}">
                <a16:creationId xmlns:a16="http://schemas.microsoft.com/office/drawing/2014/main" id="{41A38511-2C27-9457-3817-DDC90E4D26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927975" y="9175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43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8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17B3EE49-973D-71CF-4D82-3DB423E4FE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535485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267D3C74-1D86-DA7B-64E5-8EFCFC0C2B2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5549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E32278E8-72B2-2343-625B-A41B0283C2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71962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757C2493-D9AB-5B8C-524F-1DADED4BCD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33910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A85488A5-74D1-DEF2-BDD4-FB8ECA819A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452849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A88C3E7A-370C-4D63-BCC8-22E2EF2013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19079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7BD3C5F5-6FB2-C4C8-F576-40D5EED3CA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5174098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076D5C64-00C1-45D9-6718-B230418706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786291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C2705CD3-009B-6716-45B0-D09D9C5CC6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810679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831B5521-E863-F1B3-2B41-25349237D8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0832363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5681F828-7F9D-C052-250C-A9E5210636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60870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3802CB98-E8D5-4122-876E-FDE1F188B8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2455311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7E2B091E-3B66-3024-5F01-EE6492F06F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7219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B46D4056-6FFD-E600-F821-9E005268B9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17097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6FD4B81F-1C69-2460-0BD5-FDB90897F85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385727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93A77ACD-A818-7E28-6EAA-6125B647594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24109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C5B6B7E6-14A5-7666-E50B-9CEC0622E2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43237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4089ED7D-4649-FD8C-062D-1D980A0EB9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920620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575E8461-B61C-85A1-B63A-FA12E84E48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708945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EE6E502A-2904-E4AB-132B-AB1BED6FD2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 descr="Une image contenant texte, Police, Graphique, logo&#10;&#10;Le contenu généré par l’IA peut être incorrect.">
            <a:hlinkClick r:id="rId3"/>
            <a:extLst>
              <a:ext uri="{FF2B5EF4-FFF2-40B4-BE49-F238E27FC236}">
                <a16:creationId xmlns:a16="http://schemas.microsoft.com/office/drawing/2014/main" id="{4560DB1B-D532-9670-9D74-4B2D0E5AB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93548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FCD81DF7-AFB1-ACF4-7ADF-2A585C9CD0E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F02173C-7029-9C31-A60A-91FD99F63264}"/>
              </a:ext>
            </a:extLst>
          </p:cNvPr>
          <p:cNvSpPr/>
          <p:nvPr/>
        </p:nvSpPr>
        <p:spPr>
          <a:xfrm>
            <a:off x="2764356" y="379830"/>
            <a:ext cx="6182696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3 minutes</a:t>
            </a:r>
          </a:p>
        </p:txBody>
      </p:sp>
    </p:spTree>
    <p:extLst>
      <p:ext uri="{BB962C8B-B14F-4D97-AF65-F5344CB8AC3E}">
        <p14:creationId xmlns:p14="http://schemas.microsoft.com/office/powerpoint/2010/main" val="19222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18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7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B896E61E-060A-45B6-B741-BECA0ACDC1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69217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301C237C-C394-8D00-40BD-8430D8F1C3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8E8F016-FE23-B6C6-C973-5C62BFCD38FD}"/>
              </a:ext>
            </a:extLst>
          </p:cNvPr>
          <p:cNvSpPr/>
          <p:nvPr/>
        </p:nvSpPr>
        <p:spPr>
          <a:xfrm>
            <a:off x="893353" y="6311948"/>
            <a:ext cx="7920000" cy="360000"/>
          </a:xfrm>
          <a:prstGeom prst="rect">
            <a:avLst/>
          </a:prstGeom>
          <a:solidFill>
            <a:srgbClr val="FEE8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000" b="1" dirty="0">
                <a:solidFill>
                  <a:srgbClr val="0070C0"/>
                </a:solidFill>
              </a:rPr>
              <a:t>40 secondes</a:t>
            </a:r>
          </a:p>
        </p:txBody>
      </p:sp>
      <p:pic>
        <p:nvPicPr>
          <p:cNvPr id="2" name="S26_J3_B">
            <a:hlinkClick r:id="" action="ppaction://media"/>
            <a:extLst>
              <a:ext uri="{FF2B5EF4-FFF2-40B4-BE49-F238E27FC236}">
                <a16:creationId xmlns:a16="http://schemas.microsoft.com/office/drawing/2014/main" id="{017220EE-DB96-5B7B-1A3D-3175DF58E8D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72388" y="1182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4652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2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6" dur="4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3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2793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E8FF7941-5778-154F-84C8-C8164EACDA0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99514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042F6956-022A-D094-A096-7E867F7176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91760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2CB751E6-383D-517C-8355-10DDA74ED4A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6366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EDEC2321-AA20-98E0-B7C7-79180BCEEC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485907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025821E-895E-7791-19C0-380905C1BE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081667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F17277A6-9A94-D423-8343-092457394E9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3093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45BD105D-DC6D-2E54-BC83-85E5C105486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622202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ABD87DEF-B097-17BC-27F8-91789C0A66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3052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5608771E-E9C7-37F3-6210-5257EF69E9A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04855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8EA1834E-C267-8BDB-AAE5-CD6C5B59AC7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65557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6469DCA9-C3FC-2AAA-63FB-90CC747E21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99196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02709B5B-5B07-8225-4BC8-E827195EF5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80343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edb5d1c-6507-4fa0-9c9e-070f02440c81">
      <Terms xmlns="http://schemas.microsoft.com/office/infopath/2007/PartnerControls"/>
    </lcf76f155ced4ddcb4097134ff3c332f>
    <TaxCatchAll xmlns="ba50f773-e663-49be-9e5e-3e48de13b4e4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3D48377-D76F-4FCB-9AF5-036AE67B3260}">
  <ds:schemaRefs>
    <ds:schemaRef ds:uri="http://schemas.microsoft.com/office/2006/metadata/properties"/>
    <ds:schemaRef ds:uri="http://schemas.microsoft.com/office/infopath/2007/PartnerControls"/>
    <ds:schemaRef ds:uri="5edb5d1c-6507-4fa0-9c9e-070f02440c81"/>
    <ds:schemaRef ds:uri="ba50f773-e663-49be-9e5e-3e48de13b4e4"/>
  </ds:schemaRefs>
</ds:datastoreItem>
</file>

<file path=customXml/itemProps2.xml><?xml version="1.0" encoding="utf-8"?>
<ds:datastoreItem xmlns:ds="http://schemas.openxmlformats.org/officeDocument/2006/customXml" ds:itemID="{241D56AD-2126-4ED0-AA9A-B8C9874F5C2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BF6CD80-C3B4-4C38-843C-4BA0E68F4AC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12</Words>
  <Application>Microsoft Office PowerPoint</Application>
  <PresentationFormat>Affichage à l'écran (4:3)</PresentationFormat>
  <Paragraphs>6</Paragraphs>
  <Slides>110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110</vt:i4>
      </vt:variant>
    </vt:vector>
  </HeadingPairs>
  <TitlesOfParts>
    <vt:vector size="114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Maxime Paul</dc:creator>
  <cp:lastModifiedBy>LEMAIRE LOUHANNE</cp:lastModifiedBy>
  <cp:revision>4</cp:revision>
  <dcterms:created xsi:type="dcterms:W3CDTF">2025-04-22T09:30:00Z</dcterms:created>
  <dcterms:modified xsi:type="dcterms:W3CDTF">2025-05-15T11:29:18Z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0x0101006568C905FCEC8C4496EEF846FB4E15E6</vt:lpwstr>
  </property>
</Properties>
</file>