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  <p:sldId id="482" r:id="rId230"/>
    <p:sldId id="483" r:id="rId231"/>
    <p:sldId id="484" r:id="rId23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7C121B-C4A3-4046-90CB-A672AD2B8D77}" v="7" dt="2025-05-15T11:31:07.3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microsoft.com/office/2016/11/relationships/changesInfo" Target="changesInfos/changesInfo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microsoft.com/office/2015/10/relationships/revisionInfo" Target="revisionInfo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tableStyles" Target="tableStyles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presProps" Target="presProps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theme" Target="theme/theme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CE7C121B-C4A3-4046-90CB-A672AD2B8D77}"/>
    <pc:docChg chg="modSld">
      <pc:chgData name="LEMAIRE LOUHANNE" userId="5627a5b1-9bbd-46af-b0ba-a244e1458bcb" providerId="ADAL" clId="{CE7C121B-C4A3-4046-90CB-A672AD2B8D77}" dt="2025-05-15T11:31:07.345" v="6"/>
      <pc:docMkLst>
        <pc:docMk/>
      </pc:docMkLst>
      <pc:sldChg chg="modSp">
        <pc:chgData name="LEMAIRE LOUHANNE" userId="5627a5b1-9bbd-46af-b0ba-a244e1458bcb" providerId="ADAL" clId="{CE7C121B-C4A3-4046-90CB-A672AD2B8D77}" dt="2025-05-15T11:29:40.518" v="0"/>
        <pc:sldMkLst>
          <pc:docMk/>
          <pc:sldMk cId="2375873549" sldId="269"/>
        </pc:sldMkLst>
        <pc:picChg chg="mod">
          <ac:chgData name="LEMAIRE LOUHANNE" userId="5627a5b1-9bbd-46af-b0ba-a244e1458bcb" providerId="ADAL" clId="{CE7C121B-C4A3-4046-90CB-A672AD2B8D77}" dt="2025-05-15T11:29:40.518" v="0"/>
          <ac:picMkLst>
            <pc:docMk/>
            <pc:sldMk cId="2375873549" sldId="269"/>
            <ac:picMk id="2" creationId="{F292D523-E01F-4DA2-3D9A-E6C4CCA945A5}"/>
          </ac:picMkLst>
        </pc:picChg>
      </pc:sldChg>
      <pc:sldChg chg="modSp">
        <pc:chgData name="LEMAIRE LOUHANNE" userId="5627a5b1-9bbd-46af-b0ba-a244e1458bcb" providerId="ADAL" clId="{CE7C121B-C4A3-4046-90CB-A672AD2B8D77}" dt="2025-05-15T11:29:58.973" v="1"/>
        <pc:sldMkLst>
          <pc:docMk/>
          <pc:sldMk cId="1594157051" sldId="322"/>
        </pc:sldMkLst>
        <pc:picChg chg="mod">
          <ac:chgData name="LEMAIRE LOUHANNE" userId="5627a5b1-9bbd-46af-b0ba-a244e1458bcb" providerId="ADAL" clId="{CE7C121B-C4A3-4046-90CB-A672AD2B8D77}" dt="2025-05-15T11:29:58.973" v="1"/>
          <ac:picMkLst>
            <pc:docMk/>
            <pc:sldMk cId="1594157051" sldId="322"/>
            <ac:picMk id="2" creationId="{D31D3D8D-7CE7-8C64-0477-8C81B3D1761E}"/>
          </ac:picMkLst>
        </pc:picChg>
      </pc:sldChg>
      <pc:sldChg chg="modSp">
        <pc:chgData name="LEMAIRE LOUHANNE" userId="5627a5b1-9bbd-46af-b0ba-a244e1458bcb" providerId="ADAL" clId="{CE7C121B-C4A3-4046-90CB-A672AD2B8D77}" dt="2025-05-15T11:30:16.358" v="2"/>
        <pc:sldMkLst>
          <pc:docMk/>
          <pc:sldMk cId="1838155949" sldId="368"/>
        </pc:sldMkLst>
        <pc:picChg chg="mod">
          <ac:chgData name="LEMAIRE LOUHANNE" userId="5627a5b1-9bbd-46af-b0ba-a244e1458bcb" providerId="ADAL" clId="{CE7C121B-C4A3-4046-90CB-A672AD2B8D77}" dt="2025-05-15T11:30:16.358" v="2"/>
          <ac:picMkLst>
            <pc:docMk/>
            <pc:sldMk cId="1838155949" sldId="368"/>
            <ac:picMk id="2" creationId="{7DF41CDA-1803-0332-5B12-109F6A3BE10A}"/>
          </ac:picMkLst>
        </pc:picChg>
      </pc:sldChg>
      <pc:sldChg chg="modSp">
        <pc:chgData name="LEMAIRE LOUHANNE" userId="5627a5b1-9bbd-46af-b0ba-a244e1458bcb" providerId="ADAL" clId="{CE7C121B-C4A3-4046-90CB-A672AD2B8D77}" dt="2025-05-15T11:30:24.050" v="3"/>
        <pc:sldMkLst>
          <pc:docMk/>
          <pc:sldMk cId="3617362160" sldId="378"/>
        </pc:sldMkLst>
        <pc:picChg chg="mod">
          <ac:chgData name="LEMAIRE LOUHANNE" userId="5627a5b1-9bbd-46af-b0ba-a244e1458bcb" providerId="ADAL" clId="{CE7C121B-C4A3-4046-90CB-A672AD2B8D77}" dt="2025-05-15T11:30:24.050" v="3"/>
          <ac:picMkLst>
            <pc:docMk/>
            <pc:sldMk cId="3617362160" sldId="378"/>
            <ac:picMk id="2" creationId="{13F38F87-333C-7200-A9D5-63F3035D0BE1}"/>
          </ac:picMkLst>
        </pc:picChg>
      </pc:sldChg>
      <pc:sldChg chg="modSp">
        <pc:chgData name="LEMAIRE LOUHANNE" userId="5627a5b1-9bbd-46af-b0ba-a244e1458bcb" providerId="ADAL" clId="{CE7C121B-C4A3-4046-90CB-A672AD2B8D77}" dt="2025-05-15T11:30:43.364" v="4"/>
        <pc:sldMkLst>
          <pc:docMk/>
          <pc:sldMk cId="3538765560" sldId="424"/>
        </pc:sldMkLst>
        <pc:picChg chg="mod">
          <ac:chgData name="LEMAIRE LOUHANNE" userId="5627a5b1-9bbd-46af-b0ba-a244e1458bcb" providerId="ADAL" clId="{CE7C121B-C4A3-4046-90CB-A672AD2B8D77}" dt="2025-05-15T11:30:43.364" v="4"/>
          <ac:picMkLst>
            <pc:docMk/>
            <pc:sldMk cId="3538765560" sldId="424"/>
            <ac:picMk id="2" creationId="{2616DE5A-71A4-6E92-02F6-71D28DC7ADF1}"/>
          </ac:picMkLst>
        </pc:picChg>
      </pc:sldChg>
      <pc:sldChg chg="modSp">
        <pc:chgData name="LEMAIRE LOUHANNE" userId="5627a5b1-9bbd-46af-b0ba-a244e1458bcb" providerId="ADAL" clId="{CE7C121B-C4A3-4046-90CB-A672AD2B8D77}" dt="2025-05-15T11:30:51.584" v="5"/>
        <pc:sldMkLst>
          <pc:docMk/>
          <pc:sldMk cId="2608561881" sldId="434"/>
        </pc:sldMkLst>
        <pc:picChg chg="mod">
          <ac:chgData name="LEMAIRE LOUHANNE" userId="5627a5b1-9bbd-46af-b0ba-a244e1458bcb" providerId="ADAL" clId="{CE7C121B-C4A3-4046-90CB-A672AD2B8D77}" dt="2025-05-15T11:30:51.584" v="5"/>
          <ac:picMkLst>
            <pc:docMk/>
            <pc:sldMk cId="2608561881" sldId="434"/>
            <ac:picMk id="2" creationId="{A197D883-BF22-DED6-FC5B-268081A06241}"/>
          </ac:picMkLst>
        </pc:picChg>
      </pc:sldChg>
      <pc:sldChg chg="modSp">
        <pc:chgData name="LEMAIRE LOUHANNE" userId="5627a5b1-9bbd-46af-b0ba-a244e1458bcb" providerId="ADAL" clId="{CE7C121B-C4A3-4046-90CB-A672AD2B8D77}" dt="2025-05-15T11:31:07.345" v="6"/>
        <pc:sldMkLst>
          <pc:docMk/>
          <pc:sldMk cId="836476227" sldId="480"/>
        </pc:sldMkLst>
        <pc:picChg chg="mod">
          <ac:chgData name="LEMAIRE LOUHANNE" userId="5627a5b1-9bbd-46af-b0ba-a244e1458bcb" providerId="ADAL" clId="{CE7C121B-C4A3-4046-90CB-A672AD2B8D77}" dt="2025-05-15T11:31:07.345" v="6"/>
          <ac:picMkLst>
            <pc:docMk/>
            <pc:sldMk cId="836476227" sldId="480"/>
            <ac:picMk id="2" creationId="{7E6ECD45-F81D-A6F0-B0C4-21FC552042A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70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56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0518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84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79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103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39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14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3528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1845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5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A4AA92-1A2C-4F31-B8AD-4F8349E6DC8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E818A8-C14A-4BFF-9BE8-F4D5C19796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639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vid&#233;oJ2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2.png"/><Relationship Id="rId4" Type="http://schemas.openxmlformats.org/officeDocument/2006/relationships/image" Target="../media/image77.JP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drill3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drill1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vid&#233;oJ3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2.png"/><Relationship Id="rId4" Type="http://schemas.openxmlformats.org/officeDocument/2006/relationships/image" Target="../media/image90.JP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drill1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vid&#233;oJ4.mp4" TargetMode="Externa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2.png"/><Relationship Id="rId4" Type="http://schemas.openxmlformats.org/officeDocument/2006/relationships/image" Target="../media/image96.JP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4.xml"/><Relationship Id="rId5" Type="http://schemas.openxmlformats.org/officeDocument/2006/relationships/slide" Target="slide118.xml"/><Relationship Id="rId4" Type="http://schemas.openxmlformats.org/officeDocument/2006/relationships/slide" Target="slide6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7/Diaporama_CE2-Semaine%2027-drill2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E71E3AA-95FA-C11E-98EE-138705C78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9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6E359F8-3EA7-6899-4F02-A0423FDED2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6454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C3FB8B97-9065-D335-119F-B0D21EE89F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B5F06EB-4B57-46BF-E395-C2C831FA87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0130BF5-24CF-BC90-181A-EE5900840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AAA055BC-49D0-1F05-08D4-1E7B253A00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0086A00E-3DAE-928D-CC9F-1D51C1A93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6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22B01BB-0BEA-8B3E-17B9-B675DEF438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C57413A-5B33-5731-F57B-A6E637920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0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BC05297-6D16-306A-35C5-5686AB549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9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73A01846-3CC2-8DFC-8AA9-9837C02E9E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07A0CAD-B8F1-7729-C5C5-5DBEA07FEE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FA48A5-8F07-90DB-5D40-40619347B85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19217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475D4F0-9EDA-0622-21A4-415A80FB27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5922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456A00E3-C3C3-23E5-21A4-BD2E40904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EEEC8A23-4E9C-B322-D618-E7972CA46A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3457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91CA624-16A5-DF3E-E765-814C2F7BBB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7DF41CDA-1803-0332-5B12-109F6A3BE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5594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84FB343-4901-EDA7-E35C-C00F747612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CE37B4-30AE-2589-53DF-5FECCB7AE4C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17187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B6F36E6-4A77-FE7E-C80E-C6B6D784C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040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9F65DB9F-5A2D-FD1F-25C6-927A7DEA2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4ED6A2-4F3F-E707-8C5B-1CC615C6797E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7_J2_E">
            <a:hlinkClick r:id="" action="ppaction://media"/>
            <a:extLst>
              <a:ext uri="{FF2B5EF4-FFF2-40B4-BE49-F238E27FC236}">
                <a16:creationId xmlns:a16="http://schemas.microsoft.com/office/drawing/2014/main" id="{44876C2A-3FF3-7649-0EFD-7E525A20BE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4988" y="70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A1F1CAB-A6B9-D779-6515-6177F0AD91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1718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5E5F2C2-FCF6-AA7B-6FAD-7A0324A62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4498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4494122-1C33-8107-DA21-4C3F0C786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2565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034BABE7-41D0-04BE-D5A4-B9078E019C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34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7056EF7-B03C-52AE-B135-8F627220A7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0664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DF9E104-BC67-6803-F9DB-C43A54FCD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987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305E6259-9A81-7270-B5D1-FF9CEC051D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3746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F36E24B-4ADC-E408-858B-1ADAD9898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13F38F87-333C-7200-A9D5-63F3035D0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6216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817456A6-E429-AA17-2F62-F09DE9F73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3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ED5C867B-4247-BA76-3CAE-F499DE5A2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0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9E0F703D-E3F7-A516-2873-5E5629591B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45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4F45241-9833-F19D-BF2D-B4EA7EC42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9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F3E1A155-2795-9D34-668E-E1CA31839F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9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F539D022-C16F-4FB5-607B-EBB764159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FD28DF2B-BAB3-8995-0628-D7743126F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3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40CDB63-203F-CD88-AC86-BE084E5BBD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F292D523-E01F-4DA2-3D9A-E6C4CCA94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7354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18B65325-9DDF-33A4-CF22-DF1040CD29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8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6D44ADE1-7802-06C3-EA16-5373890A45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6D3DB316-C4E2-36E2-9CDB-617A1B4896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1D364C-D75E-CA4E-C256-983648623B6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7038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EB2AE246-1977-7485-4068-98EAC0172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EB129FBC-56F5-CAA4-E8E8-B54FC1D987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7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8619FF4D-AFB8-0B5B-5FF5-A9507940FE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67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A4133ED7-B312-0D41-104C-20097FB00A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9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B5A32D53-E705-EF86-7F7D-BB65C57815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5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A0EB2FDF-91E0-7E8D-0154-621D0E4F5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3F603D2F-5CD4-7F88-4CD7-6919C5433C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07EAC0E-F088-8DE2-2196-97B32D960C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8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10291DD1-4605-8927-0162-85E67153E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9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F8A92EBF-0146-5FCA-6730-65E7F3F905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9DC3C65C-1B9B-38E4-9526-9E6DBAC7D2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9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E7EE736E-09B1-6D91-182D-CE5254588E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27530E-876C-EAA7-09A3-D8224564320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34894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616F4760-2849-573F-15D6-629DD0AE6C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5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32B4926A-57D2-86A0-B249-42D66F4A42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7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73256F2A-39F5-08B0-B9AC-251BBD81C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73477D67-AEAE-8601-DFEF-ED782D194A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6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EFAC81E0-1B6E-F0F3-BC66-94A3820B8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0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2DE4FD68-49A3-6683-1AF3-9906BE5DEC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6BF8C27-7EA3-60E6-7670-8FD3EEBC8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5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F81BB961-3F59-487C-AAB2-8BCB7FE15F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5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C719ADE0-7325-CB23-0B48-D088E0FBAE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4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ADF34580-7087-7CAE-D0D3-C90332F2BD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2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64DB636D-F995-9D17-0968-15C7EF097B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1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B5BB9730-C7AA-CDC2-9F51-817E6EFEE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87035D-4FEC-2F5C-A376-CD78CF609A7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219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6FA382F4-C046-9D72-2603-52A58B0927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2864B1C5-1AF9-333C-E761-1CEBADD496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FCC3BA53-5A89-FF78-E6BC-7796ACB6C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9C913A45-891A-A5FD-3528-751BA2E8C2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8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C19C6EE1-2F9B-6F89-0D09-EC4BCF83A6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3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42513E8-C082-ACA7-AEE1-FFF50380B0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D5287E3B-485A-D100-35A0-1FA89CBA52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40D9E990-5725-87C0-0DF1-231737A9AB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0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92951E72-9A4C-3D48-20B9-9AE1E7CBC2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A8F386DC-2536-F86A-7DBE-9285B80D9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0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4565E562-71C7-5674-FB1E-761110840B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D3F0FC3B-5211-364D-FFB9-C27B118954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00CAF0-C07B-920D-B295-BC853DC36AA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4887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70B3CEF9-C132-B86D-924A-66660AC935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8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55EE9242-ED92-D90D-84B4-9AC7A348FD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0074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87E63BE1-2EAF-C13F-80AC-2F1CCDA643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2616DE5A-71A4-6E92-02F6-71D28DC7A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6556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2A74E89C-9AF7-72A9-75FC-74BED84A7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969DC6-61A4-4848-0294-132CE9F2E21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5403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B4BBE57A-D7BF-0757-A839-8CD7C82C50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7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F8B11DF1-A204-6E29-697D-D96A94E068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41242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BC4DD290-6664-8288-98DE-F29444A3A2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689636-F8D8-7C29-EED3-AC12F524156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7_J3_B">
            <a:hlinkClick r:id="" action="ppaction://media"/>
            <a:extLst>
              <a:ext uri="{FF2B5EF4-FFF2-40B4-BE49-F238E27FC236}">
                <a16:creationId xmlns:a16="http://schemas.microsoft.com/office/drawing/2014/main" id="{FFA3C2EF-01CE-8D34-5BD4-CD294DD5DA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0188" y="98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9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E7181651-8483-1684-89E4-8D9FA3AD94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17598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6CC14876-F97E-D7D1-1292-375BED1288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9641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A1A342F7-2845-CBD9-4298-7E710A9ECC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97210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18AF64D0-D11F-41E4-4BAF-ACF383512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05676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BC201530-57B0-1C4D-FDB9-B813989D56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114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4372B9AA-2F7A-137D-8A1D-2062A6614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4024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64DB3A0B-3E55-30BC-51E3-AC216AA9A6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A197D883-BF22-DED6-FC5B-268081A06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6188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2BE6B65A-02FA-AD94-3FB7-7F3F721C52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5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7A0EA9C-7154-073B-1C36-3B9FDC34A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5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46087DCE-42CE-318D-4E0F-7D5AFC0BA6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04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06A100A3-223E-198D-F5B4-6CCC7066A4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4A194FD8-BBA8-BF94-6675-3C1F946C9C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D1DBC03F-FFB7-05A6-C829-67E98D4B19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8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C37348DE-6882-DDE5-A714-24B194838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8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BF930E18-E17B-879E-7347-6D5FB88D1E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2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71563FAA-1C9A-DC73-195B-71BDC72899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3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A008FBFA-E9A2-BC7C-B09C-B894DD586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8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01D6ECDF-281E-BC75-0915-2D883F32BF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CD49FC-027A-7C60-8E5F-0606F6B5075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9371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638C793C-2D3E-BCF0-381A-71A692BB05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0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A4500A8-B56A-67B1-A783-36EF6A01BD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0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C93366B0-8533-E4E4-D219-DEF5D09FAD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9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F6102F22-1F5B-AE5E-091F-0622E15442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6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09D46BFA-4EAA-0BE1-5119-D14A6BEAE9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1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DB004A2A-618D-2358-231D-E38F5C61A1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7B6DEA5B-AAB7-E11F-7D38-4132E5401F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E03603E7-3819-6B0D-DB05-18A41B2B30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15F8E623-C47C-81C8-2225-8AE302713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4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CBF705ED-FEF1-0324-8CD0-A72611566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3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D5F56C04-4A13-B019-BE7D-E565F0B56C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2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A7CA5451-C4C9-8B31-BBF5-FC7849EBD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1F56F7-C7C2-2D3C-6CEE-8637C1C5A60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69633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42198AD-5950-6EE9-1793-B5F60019E4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88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1A72B8A-85CC-B6B2-C806-E229DA204C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0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A6FA08BB-12CF-73E0-51BA-F44C942DD1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D27469C0-1E0A-FD35-A819-9555C1116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6D86AF6E-091B-1C03-6CB3-0825489B14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7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42E3A2D1-9E89-8CA1-2ADF-00291E5458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3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29293306-A5D0-D917-CBC9-6C19EFE8EA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5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3FAFCC6F-E3D9-035E-F3C3-ED09DF57EA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2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C31AE520-9B62-1561-972D-213173F1D0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2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25D3424F-B15B-5DE9-50CC-37955013B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E2F77D3D-C857-41AC-4B50-F7C796C151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3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4749AF70-896A-39A1-D35F-694170BE56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1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E83F7EB-5FA6-BA1C-B4A6-9C5BD6B9F2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0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35A73CE9-88A9-5738-BA13-5880F7B382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AB32A0-751B-0524-38F1-974CFDCCCE5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773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14335D79-6AE2-EEA5-9659-38A8DDEEDE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4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9B0C5F14-405A-A3E7-4B81-16FABFE7E4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49CC8671-163B-0DAB-4B35-7E386B15EF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9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58139BDF-4D73-81DF-442D-0E3AAEFA3F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63C54D9D-120C-FEC2-7BF9-7B18BA3941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2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D5C3F879-764D-B756-F228-CCD67C62D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4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E644D2B5-B568-8D14-C03C-750898FF99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5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E99BD33B-B50F-943A-8BA4-DA549E22E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3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E74D664F-FA2C-6CD2-92E1-6DFA896986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5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A089893-AEB5-4DBE-3573-A282E33958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3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82B1B53B-AB29-81FC-C022-9BFBBE4C4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7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12B1EDD3-7DED-B791-AE42-B540B8E3E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45F69C-F468-139F-227A-B343A3EE066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5844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B9F2D7C2-9EBE-FD3F-FAFF-7C0D2DA8F8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6D7D0E15-6247-32E4-6B24-84CEB4D158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944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D6D465BC-0832-872B-AF21-E550A5CAD4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7E6ECD45-F81D-A6F0-B0C4-21FC55204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76227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5">
            <a:extLst>
              <a:ext uri="{FF2B5EF4-FFF2-40B4-BE49-F238E27FC236}">
                <a16:creationId xmlns:a16="http://schemas.microsoft.com/office/drawing/2014/main" id="{F0627336-6378-8265-A0E4-FE51E9E33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DFEDCA-1586-D8CA-855A-25863FBA705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9349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6">
            <a:extLst>
              <a:ext uri="{FF2B5EF4-FFF2-40B4-BE49-F238E27FC236}">
                <a16:creationId xmlns:a16="http://schemas.microsoft.com/office/drawing/2014/main" id="{17E7E6A4-D3C7-8E22-36F9-00F6BD1DE0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05820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7">
            <a:extLst>
              <a:ext uri="{FF2B5EF4-FFF2-40B4-BE49-F238E27FC236}">
                <a16:creationId xmlns:a16="http://schemas.microsoft.com/office/drawing/2014/main" id="{96413ECB-6F05-FBFB-1474-849E8A802A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AA29B9-5D31-113F-F375-025D68611EB8}"/>
              </a:ext>
            </a:extLst>
          </p:cNvPr>
          <p:cNvSpPr/>
          <p:nvPr/>
        </p:nvSpPr>
        <p:spPr>
          <a:xfrm>
            <a:off x="893353" y="63611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7_J4_E">
            <a:hlinkClick r:id="" action="ppaction://media"/>
            <a:extLst>
              <a:ext uri="{FF2B5EF4-FFF2-40B4-BE49-F238E27FC236}">
                <a16:creationId xmlns:a16="http://schemas.microsoft.com/office/drawing/2014/main" id="{14CBCF56-ADDA-F457-0B4D-91E8DA2BB1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2300" y="1065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8">
            <a:extLst>
              <a:ext uri="{FF2B5EF4-FFF2-40B4-BE49-F238E27FC236}">
                <a16:creationId xmlns:a16="http://schemas.microsoft.com/office/drawing/2014/main" id="{3627D57E-E09B-34C1-3952-0E7BEBEBE6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8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C33A6861-D2C7-8E04-6077-A2476E109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0FDD91-BFA6-EA9B-97C3-C498F2F27D1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5909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D03FA648-5075-B3B5-52D2-36B80FE393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6F72475-6EE5-2543-1D8D-CD7CB57A0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3DFDC72-831C-9D33-F330-7269A4857C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2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CF3FDB6-EE54-1725-EF40-FCE1996F6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9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B303891-A772-A577-FE6D-09DC4276A8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2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69BE576-6443-A983-1211-43F985F49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7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339ECC4-213A-0B75-870F-943F2EFEA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42436E82-3599-3D58-4CDE-5F51856582F9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058A90DA-2DA6-78A3-71E5-55F32F42E9C7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09C57F90-7E20-B4B8-7AB1-548BE05ECD15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2698E370-FA5D-8D66-68FD-7AB3557AF7BB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3483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2D3BCDC-B3A8-C7FC-5F92-5CB6AB7FC1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6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F8F1853-2C08-8EC0-5439-DC0995815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4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FC734CF1-14AD-EC82-5550-10ED6E36FE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EAA40D2-F314-0E6D-C648-B57C5DB16F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4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AA3385FD-7756-7539-0C2E-985142AA5F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6AA287-359F-A7A9-236F-0D21B291DB5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69923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BAD2FBD-604D-172A-0B2E-551D5359A0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2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484B4616-C97F-D12C-BA4D-DBBB1A02C5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6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1795EA44-AEEA-2AD7-E065-9E725E9C1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8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2809AFAC-C382-FAC1-9A2F-3F78E7BA2B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00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C27E27E9-3362-AE19-080C-E559A7330F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2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146E84B-3630-8D0A-2AA9-1846A2EAEC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146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3F652BF-420F-2C7C-F989-349E34739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D95EEBFE-3736-3F54-172F-BF371C2A2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1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4EBDD0B-F5B7-BAA7-B807-B3B1EA145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6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C7F76E99-8B5D-26D0-3D06-4D3C008F30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7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C61B707-A868-3BF1-2728-EF69B39086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1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939B9C1-0DA1-3B7F-A448-5D08DAD23D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025A5A-52F7-19CC-3238-B09AD7EB8C4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1478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0DF1C63-0EFF-34F7-48DF-F7B10DA97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1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4A7C327-F371-2524-DE35-336C68B88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5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A3D3ED0-7ACD-E5CE-C44E-FD8B4E7A0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19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419CEBFE-CDFF-11A5-4848-F75B57AB9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8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B34D8E1-6850-CB1D-05C5-CF2BDAFAB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9474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4E25F090-C3D7-13AC-4F67-9E755FE651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1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4257990-D983-039F-4D2B-5E9E280DF4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7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74EDC55E-962D-C3EF-4878-AB76ED6FA9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53C51708-09CB-F9FE-8489-08B5F833CE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5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F58559F-2F53-DDD1-C2CC-73C15D7551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EDA93209-96AA-BDD2-B525-BD812A5C69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9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2851AD8-0AF9-877B-0309-2B72967FD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207AB0-6F59-322C-6D8D-6C8F0F3D285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337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A1F305E-238B-7A71-FE0F-3C152628FD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0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6B5EFE9-B6A6-3542-0C44-270FA1CCF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43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FD2F098-EC1C-D282-B6E4-2A27DD117B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4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01E63D35-0D37-D5BC-97A4-DB953CC3F3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136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7555171D-C1C3-DE76-2B84-27587864F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7_J1_B">
            <a:hlinkClick r:id="" action="ppaction://media"/>
            <a:extLst>
              <a:ext uri="{FF2B5EF4-FFF2-40B4-BE49-F238E27FC236}">
                <a16:creationId xmlns:a16="http://schemas.microsoft.com/office/drawing/2014/main" id="{8608852B-E523-FFE5-825B-B9FAD80898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19738" y="61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1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9E5FDBB-D6F9-A222-5532-0FC9E24D91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705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70305DB-DBC6-37E1-0E42-BCE415755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365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B23510F-91EC-A3CF-E0C8-88D7A86E7D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049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F6C8AAD-F607-116F-0ED2-C5289FBF7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99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2B7B8236-FBBE-0ECD-C1D1-4FF7EC6135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6567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D402351B-A0D5-B9BA-2FBB-A6B3670846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D31D3D8D-7CE7-8C64-0477-8C81B3D176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570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624DCADB-E649-79C7-57DA-76E6F8B3CA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BAC6F7D-3EE7-E0CB-D431-3BB917AA9F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0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0AA0CA1-F8F1-E4A9-C5CA-074825C594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2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43206D8-9DC2-B5A5-A841-CACFC8C8C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779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84608D6-19BD-B836-FC89-36C8FE0E3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3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F8183DA7-F096-76EA-74F8-0610718B31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60808A3-C060-E9B0-C306-8ABA0B1C4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8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A4A853A-FCCA-29A8-B4B6-C4028920E3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0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9F1436A-6E1F-48AF-4174-55BF84C30A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7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A3DD343-B149-3E48-8181-EEEA2C663E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5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47D00B9-274D-A5CB-9474-07437037D1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BB5F69-C7CC-FC2D-3EAC-7FD9A111ECD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64567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F9FBD206-927B-BFC0-8DAE-3D3374B4C8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1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9D479157-2896-FB60-8749-4ED37ECD14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8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BC63CC8-40CC-CCB6-9562-EBB726659B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5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0585B05-D4F9-9D24-0D8C-31ED5E394F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6351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B1D1C61-B197-0D92-2E22-6A5423A7E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0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4C2816B9-D0A3-93C7-331A-DADE7F0C5E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1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1A6398C7-3816-496E-E56B-6B0D23FB6B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0D1DC9D9-C7D6-7786-9A2C-7801659B41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0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AB2B58A-4FF3-EC4F-6B98-8F1B9BE140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8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66126DB3-3DC4-9A94-5BEB-8266817067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8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01C18A4-CBB3-C9D9-FBCF-1880E3515F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4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E96E0A05-49C5-3DEA-5823-740706A6FF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D1F54F-9BB8-9448-188D-9D6B6D94A49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95407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01C9BA2-C5E5-4521-A4DC-72E9CAA97F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9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0138AAE-FEB5-E433-31CF-15505215A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7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A158827-9575-EF3A-F64E-66042A9EB0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464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A18E60F-8588-2108-8CDD-75877CA05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1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A6E063CC-778A-369D-D3F9-92B7287F21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C44EADC-1C38-DD27-855C-7871CC608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0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25E6BF62-8966-0B2B-BF61-A910848E5B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22DE9A5F-EDE9-CA23-B3E6-A8BF62497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6DAF8CF7-8064-B450-598B-24ED506BA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3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CCA2EA3-5D5D-BA20-435C-E9FECC489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3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481CDE29-BD68-DD80-6714-2A9B4D5C0C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79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E45CCB5D-D621-2E76-EF22-DD27D9C55F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F45B90-220C-B287-6EF5-A354D26282C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58351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E4357C2-091D-4723-DB0D-8BD46CEDCA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DCA133-5D34-43D9-9AF1-451C47C9639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34CF8465-8A1A-43EC-B1FD-20F085FC0C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671DA9-D9C5-40B4-BC90-22B06DBA50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44</Words>
  <Application>Microsoft Office PowerPoint</Application>
  <PresentationFormat>Affichage à l'écran (4:3)</PresentationFormat>
  <Paragraphs>22</Paragraphs>
  <Slides>228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228</vt:i4>
      </vt:variant>
    </vt:vector>
  </HeadingPairs>
  <TitlesOfParts>
    <vt:vector size="23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2025-04-22T09:34:08Z</dcterms:created>
  <dcterms:modified xsi:type="dcterms:W3CDTF">2025-05-15T11:31:12Z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