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sldIdLst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6" r:id="rId24"/>
    <p:sldId id="277" r:id="rId25"/>
    <p:sldId id="278" r:id="rId26"/>
    <p:sldId id="279" r:id="rId27"/>
    <p:sldId id="280" r:id="rId28"/>
    <p:sldId id="281" r:id="rId29"/>
    <p:sldId id="282" r:id="rId30"/>
    <p:sldId id="283" r:id="rId31"/>
    <p:sldId id="284" r:id="rId32"/>
    <p:sldId id="285" r:id="rId33"/>
    <p:sldId id="286" r:id="rId34"/>
    <p:sldId id="287" r:id="rId35"/>
    <p:sldId id="288" r:id="rId36"/>
    <p:sldId id="289" r:id="rId37"/>
    <p:sldId id="290" r:id="rId38"/>
    <p:sldId id="291" r:id="rId39"/>
    <p:sldId id="292" r:id="rId40"/>
    <p:sldId id="293" r:id="rId41"/>
    <p:sldId id="294" r:id="rId42"/>
    <p:sldId id="295" r:id="rId43"/>
    <p:sldId id="296" r:id="rId44"/>
    <p:sldId id="297" r:id="rId45"/>
    <p:sldId id="298" r:id="rId46"/>
    <p:sldId id="299" r:id="rId47"/>
    <p:sldId id="300" r:id="rId48"/>
    <p:sldId id="301" r:id="rId49"/>
    <p:sldId id="302" r:id="rId50"/>
    <p:sldId id="303" r:id="rId51"/>
    <p:sldId id="304" r:id="rId52"/>
    <p:sldId id="305" r:id="rId53"/>
    <p:sldId id="306" r:id="rId54"/>
    <p:sldId id="307" r:id="rId55"/>
    <p:sldId id="308" r:id="rId56"/>
    <p:sldId id="309" r:id="rId57"/>
    <p:sldId id="310" r:id="rId58"/>
    <p:sldId id="311" r:id="rId59"/>
    <p:sldId id="312" r:id="rId60"/>
    <p:sldId id="313" r:id="rId61"/>
    <p:sldId id="314" r:id="rId62"/>
    <p:sldId id="315" r:id="rId63"/>
    <p:sldId id="316" r:id="rId64"/>
    <p:sldId id="317" r:id="rId65"/>
    <p:sldId id="318" r:id="rId66"/>
    <p:sldId id="319" r:id="rId67"/>
    <p:sldId id="320" r:id="rId68"/>
    <p:sldId id="321" r:id="rId69"/>
    <p:sldId id="322" r:id="rId70"/>
    <p:sldId id="323" r:id="rId71"/>
    <p:sldId id="324" r:id="rId72"/>
    <p:sldId id="325" r:id="rId73"/>
    <p:sldId id="326" r:id="rId74"/>
    <p:sldId id="327" r:id="rId75"/>
    <p:sldId id="328" r:id="rId76"/>
    <p:sldId id="329" r:id="rId77"/>
    <p:sldId id="330" r:id="rId78"/>
    <p:sldId id="331" r:id="rId79"/>
    <p:sldId id="332" r:id="rId80"/>
    <p:sldId id="333" r:id="rId81"/>
    <p:sldId id="334" r:id="rId82"/>
    <p:sldId id="335" r:id="rId83"/>
    <p:sldId id="336" r:id="rId84"/>
    <p:sldId id="337" r:id="rId85"/>
    <p:sldId id="338" r:id="rId86"/>
    <p:sldId id="339" r:id="rId87"/>
    <p:sldId id="340" r:id="rId88"/>
    <p:sldId id="341" r:id="rId89"/>
    <p:sldId id="342" r:id="rId90"/>
    <p:sldId id="343" r:id="rId91"/>
    <p:sldId id="344" r:id="rId92"/>
    <p:sldId id="345" r:id="rId93"/>
    <p:sldId id="346" r:id="rId94"/>
    <p:sldId id="347" r:id="rId95"/>
    <p:sldId id="348" r:id="rId96"/>
    <p:sldId id="349" r:id="rId97"/>
    <p:sldId id="350" r:id="rId98"/>
    <p:sldId id="351" r:id="rId99"/>
    <p:sldId id="352" r:id="rId100"/>
    <p:sldId id="353" r:id="rId101"/>
  </p:sldIdLst>
  <p:sldSz cx="9144000" cy="6858000" type="screen4x3"/>
  <p:notesSz cx="6858000" cy="9144000"/>
  <p:photoAlbum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9E496C9-DD04-4505-9340-75C52F79CC4A}" v="3" dt="2025-05-15T11:32:19.826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5" d="100"/>
          <a:sy n="105" d="100"/>
        </p:scale>
        <p:origin x="179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2.xml"/><Relationship Id="rId21" Type="http://schemas.openxmlformats.org/officeDocument/2006/relationships/slide" Target="slides/slide17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63" Type="http://schemas.openxmlformats.org/officeDocument/2006/relationships/slide" Target="slides/slide59.xml"/><Relationship Id="rId68" Type="http://schemas.openxmlformats.org/officeDocument/2006/relationships/slide" Target="slides/slide64.xml"/><Relationship Id="rId84" Type="http://schemas.openxmlformats.org/officeDocument/2006/relationships/slide" Target="slides/slide80.xml"/><Relationship Id="rId89" Type="http://schemas.openxmlformats.org/officeDocument/2006/relationships/slide" Target="slides/slide85.xml"/><Relationship Id="rId16" Type="http://schemas.openxmlformats.org/officeDocument/2006/relationships/slide" Target="slides/slide12.xml"/><Relationship Id="rId107" Type="http://schemas.microsoft.com/office/2015/10/relationships/revisionInfo" Target="revisionInfo.xml"/><Relationship Id="rId11" Type="http://schemas.openxmlformats.org/officeDocument/2006/relationships/slide" Target="slides/slide7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53" Type="http://schemas.openxmlformats.org/officeDocument/2006/relationships/slide" Target="slides/slide49.xml"/><Relationship Id="rId58" Type="http://schemas.openxmlformats.org/officeDocument/2006/relationships/slide" Target="slides/slide54.xml"/><Relationship Id="rId74" Type="http://schemas.openxmlformats.org/officeDocument/2006/relationships/slide" Target="slides/slide70.xml"/><Relationship Id="rId79" Type="http://schemas.openxmlformats.org/officeDocument/2006/relationships/slide" Target="slides/slide75.xml"/><Relationship Id="rId102" Type="http://schemas.openxmlformats.org/officeDocument/2006/relationships/presProps" Target="presProps.xml"/><Relationship Id="rId5" Type="http://schemas.openxmlformats.org/officeDocument/2006/relationships/slide" Target="slides/slide1.xml"/><Relationship Id="rId90" Type="http://schemas.openxmlformats.org/officeDocument/2006/relationships/slide" Target="slides/slide86.xml"/><Relationship Id="rId95" Type="http://schemas.openxmlformats.org/officeDocument/2006/relationships/slide" Target="slides/slide91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64" Type="http://schemas.openxmlformats.org/officeDocument/2006/relationships/slide" Target="slides/slide60.xml"/><Relationship Id="rId69" Type="http://schemas.openxmlformats.org/officeDocument/2006/relationships/slide" Target="slides/slide65.xml"/><Relationship Id="rId80" Type="http://schemas.openxmlformats.org/officeDocument/2006/relationships/slide" Target="slides/slide76.xml"/><Relationship Id="rId85" Type="http://schemas.openxmlformats.org/officeDocument/2006/relationships/slide" Target="slides/slide81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59" Type="http://schemas.openxmlformats.org/officeDocument/2006/relationships/slide" Target="slides/slide55.xml"/><Relationship Id="rId103" Type="http://schemas.openxmlformats.org/officeDocument/2006/relationships/viewProps" Target="viewProps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54" Type="http://schemas.openxmlformats.org/officeDocument/2006/relationships/slide" Target="slides/slide50.xml"/><Relationship Id="rId62" Type="http://schemas.openxmlformats.org/officeDocument/2006/relationships/slide" Target="slides/slide58.xml"/><Relationship Id="rId70" Type="http://schemas.openxmlformats.org/officeDocument/2006/relationships/slide" Target="slides/slide66.xml"/><Relationship Id="rId75" Type="http://schemas.openxmlformats.org/officeDocument/2006/relationships/slide" Target="slides/slide71.xml"/><Relationship Id="rId83" Type="http://schemas.openxmlformats.org/officeDocument/2006/relationships/slide" Target="slides/slide79.xml"/><Relationship Id="rId88" Type="http://schemas.openxmlformats.org/officeDocument/2006/relationships/slide" Target="slides/slide84.xml"/><Relationship Id="rId91" Type="http://schemas.openxmlformats.org/officeDocument/2006/relationships/slide" Target="slides/slide87.xml"/><Relationship Id="rId96" Type="http://schemas.openxmlformats.org/officeDocument/2006/relationships/slide" Target="slides/slide9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slide" Target="slides/slide45.xml"/><Relationship Id="rId57" Type="http://schemas.openxmlformats.org/officeDocument/2006/relationships/slide" Target="slides/slide53.xml"/><Relationship Id="rId106" Type="http://schemas.microsoft.com/office/2016/11/relationships/changesInfo" Target="changesInfos/changesInfo1.xml"/><Relationship Id="rId10" Type="http://schemas.openxmlformats.org/officeDocument/2006/relationships/slide" Target="slides/slide6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slide" Target="slides/slide48.xml"/><Relationship Id="rId60" Type="http://schemas.openxmlformats.org/officeDocument/2006/relationships/slide" Target="slides/slide56.xml"/><Relationship Id="rId65" Type="http://schemas.openxmlformats.org/officeDocument/2006/relationships/slide" Target="slides/slide61.xml"/><Relationship Id="rId73" Type="http://schemas.openxmlformats.org/officeDocument/2006/relationships/slide" Target="slides/slide69.xml"/><Relationship Id="rId78" Type="http://schemas.openxmlformats.org/officeDocument/2006/relationships/slide" Target="slides/slide74.xml"/><Relationship Id="rId81" Type="http://schemas.openxmlformats.org/officeDocument/2006/relationships/slide" Target="slides/slide77.xml"/><Relationship Id="rId86" Type="http://schemas.openxmlformats.org/officeDocument/2006/relationships/slide" Target="slides/slide82.xml"/><Relationship Id="rId94" Type="http://schemas.openxmlformats.org/officeDocument/2006/relationships/slide" Target="slides/slide90.xml"/><Relationship Id="rId99" Type="http://schemas.openxmlformats.org/officeDocument/2006/relationships/slide" Target="slides/slide95.xml"/><Relationship Id="rId101" Type="http://schemas.openxmlformats.org/officeDocument/2006/relationships/slide" Target="slides/slide97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9" Type="http://schemas.openxmlformats.org/officeDocument/2006/relationships/slide" Target="slides/slide35.xml"/><Relationship Id="rId34" Type="http://schemas.openxmlformats.org/officeDocument/2006/relationships/slide" Target="slides/slide30.xml"/><Relationship Id="rId50" Type="http://schemas.openxmlformats.org/officeDocument/2006/relationships/slide" Target="slides/slide46.xml"/><Relationship Id="rId55" Type="http://schemas.openxmlformats.org/officeDocument/2006/relationships/slide" Target="slides/slide51.xml"/><Relationship Id="rId76" Type="http://schemas.openxmlformats.org/officeDocument/2006/relationships/slide" Target="slides/slide72.xml"/><Relationship Id="rId97" Type="http://schemas.openxmlformats.org/officeDocument/2006/relationships/slide" Target="slides/slide93.xml"/><Relationship Id="rId104" Type="http://schemas.openxmlformats.org/officeDocument/2006/relationships/theme" Target="theme/theme1.xml"/><Relationship Id="rId7" Type="http://schemas.openxmlformats.org/officeDocument/2006/relationships/slide" Target="slides/slide3.xml"/><Relationship Id="rId71" Type="http://schemas.openxmlformats.org/officeDocument/2006/relationships/slide" Target="slides/slide67.xml"/><Relationship Id="rId92" Type="http://schemas.openxmlformats.org/officeDocument/2006/relationships/slide" Target="slides/slide88.xml"/><Relationship Id="rId2" Type="http://schemas.openxmlformats.org/officeDocument/2006/relationships/customXml" Target="../customXml/item2.xml"/><Relationship Id="rId29" Type="http://schemas.openxmlformats.org/officeDocument/2006/relationships/slide" Target="slides/slide25.xml"/><Relationship Id="rId24" Type="http://schemas.openxmlformats.org/officeDocument/2006/relationships/slide" Target="slides/slide20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66" Type="http://schemas.openxmlformats.org/officeDocument/2006/relationships/slide" Target="slides/slide62.xml"/><Relationship Id="rId87" Type="http://schemas.openxmlformats.org/officeDocument/2006/relationships/slide" Target="slides/slide83.xml"/><Relationship Id="rId61" Type="http://schemas.openxmlformats.org/officeDocument/2006/relationships/slide" Target="slides/slide57.xml"/><Relationship Id="rId82" Type="http://schemas.openxmlformats.org/officeDocument/2006/relationships/slide" Target="slides/slide78.xml"/><Relationship Id="rId19" Type="http://schemas.openxmlformats.org/officeDocument/2006/relationships/slide" Target="slides/slide15.xml"/><Relationship Id="rId14" Type="http://schemas.openxmlformats.org/officeDocument/2006/relationships/slide" Target="slides/slide10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56" Type="http://schemas.openxmlformats.org/officeDocument/2006/relationships/slide" Target="slides/slide52.xml"/><Relationship Id="rId77" Type="http://schemas.openxmlformats.org/officeDocument/2006/relationships/slide" Target="slides/slide73.xml"/><Relationship Id="rId100" Type="http://schemas.openxmlformats.org/officeDocument/2006/relationships/slide" Target="slides/slide96.xml"/><Relationship Id="rId105" Type="http://schemas.openxmlformats.org/officeDocument/2006/relationships/tableStyles" Target="tableStyles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72" Type="http://schemas.openxmlformats.org/officeDocument/2006/relationships/slide" Target="slides/slide68.xml"/><Relationship Id="rId93" Type="http://schemas.openxmlformats.org/officeDocument/2006/relationships/slide" Target="slides/slide89.xml"/><Relationship Id="rId98" Type="http://schemas.openxmlformats.org/officeDocument/2006/relationships/slide" Target="slides/slide94.xml"/><Relationship Id="rId3" Type="http://schemas.openxmlformats.org/officeDocument/2006/relationships/customXml" Target="../customXml/item3.xml"/><Relationship Id="rId25" Type="http://schemas.openxmlformats.org/officeDocument/2006/relationships/slide" Target="slides/slide21.xml"/><Relationship Id="rId46" Type="http://schemas.openxmlformats.org/officeDocument/2006/relationships/slide" Target="slides/slide42.xml"/><Relationship Id="rId67" Type="http://schemas.openxmlformats.org/officeDocument/2006/relationships/slide" Target="slides/slide63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EMAIRE LOUHANNE" userId="5627a5b1-9bbd-46af-b0ba-a244e1458bcb" providerId="ADAL" clId="{B9E496C9-DD04-4505-9340-75C52F79CC4A}"/>
    <pc:docChg chg="modSld">
      <pc:chgData name="LEMAIRE LOUHANNE" userId="5627a5b1-9bbd-46af-b0ba-a244e1458bcb" providerId="ADAL" clId="{B9E496C9-DD04-4505-9340-75C52F79CC4A}" dt="2025-05-15T11:32:19.826" v="2"/>
      <pc:docMkLst>
        <pc:docMk/>
      </pc:docMkLst>
      <pc:sldChg chg="modSp">
        <pc:chgData name="LEMAIRE LOUHANNE" userId="5627a5b1-9bbd-46af-b0ba-a244e1458bcb" providerId="ADAL" clId="{B9E496C9-DD04-4505-9340-75C52F79CC4A}" dt="2025-05-15T11:31:57.059" v="0"/>
        <pc:sldMkLst>
          <pc:docMk/>
          <pc:sldMk cId="2878722358" sldId="311"/>
        </pc:sldMkLst>
        <pc:picChg chg="mod">
          <ac:chgData name="LEMAIRE LOUHANNE" userId="5627a5b1-9bbd-46af-b0ba-a244e1458bcb" providerId="ADAL" clId="{B9E496C9-DD04-4505-9340-75C52F79CC4A}" dt="2025-05-15T11:31:57.059" v="0"/>
          <ac:picMkLst>
            <pc:docMk/>
            <pc:sldMk cId="2878722358" sldId="311"/>
            <ac:picMk id="2" creationId="{97B39FCA-3067-CE95-818D-6C2161C7E7F0}"/>
          </ac:picMkLst>
        </pc:picChg>
      </pc:sldChg>
      <pc:sldChg chg="modSp">
        <pc:chgData name="LEMAIRE LOUHANNE" userId="5627a5b1-9bbd-46af-b0ba-a244e1458bcb" providerId="ADAL" clId="{B9E496C9-DD04-4505-9340-75C52F79CC4A}" dt="2025-05-15T11:32:07.051" v="1"/>
        <pc:sldMkLst>
          <pc:docMk/>
          <pc:sldMk cId="84486507" sldId="330"/>
        </pc:sldMkLst>
        <pc:picChg chg="mod">
          <ac:chgData name="LEMAIRE LOUHANNE" userId="5627a5b1-9bbd-46af-b0ba-a244e1458bcb" providerId="ADAL" clId="{B9E496C9-DD04-4505-9340-75C52F79CC4A}" dt="2025-05-15T11:32:07.051" v="1"/>
          <ac:picMkLst>
            <pc:docMk/>
            <pc:sldMk cId="84486507" sldId="330"/>
            <ac:picMk id="2" creationId="{C6183205-E980-60E3-F320-92E54DFC67F4}"/>
          </ac:picMkLst>
        </pc:picChg>
      </pc:sldChg>
      <pc:sldChg chg="modSp">
        <pc:chgData name="LEMAIRE LOUHANNE" userId="5627a5b1-9bbd-46af-b0ba-a244e1458bcb" providerId="ADAL" clId="{B9E496C9-DD04-4505-9340-75C52F79CC4A}" dt="2025-05-15T11:32:19.826" v="2"/>
        <pc:sldMkLst>
          <pc:docMk/>
          <pc:sldMk cId="279395129" sldId="349"/>
        </pc:sldMkLst>
        <pc:picChg chg="mod">
          <ac:chgData name="LEMAIRE LOUHANNE" userId="5627a5b1-9bbd-46af-b0ba-a244e1458bcb" providerId="ADAL" clId="{B9E496C9-DD04-4505-9340-75C52F79CC4A}" dt="2025-05-15T11:32:19.826" v="2"/>
          <ac:picMkLst>
            <pc:docMk/>
            <pc:sldMk cId="279395129" sldId="349"/>
            <ac:picMk id="2" creationId="{26FDE8FC-2767-E700-12D7-9E8E96BFC183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525411-1669-4DC7-9CFE-56D5FA4A8FB3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3FE157-663B-443D-B522-6BAC2B3F6CD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704954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525411-1669-4DC7-9CFE-56D5FA4A8FB3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3FE157-663B-443D-B522-6BAC2B3F6CD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713350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525411-1669-4DC7-9CFE-56D5FA4A8FB3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3FE157-663B-443D-B522-6BAC2B3F6CD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139073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525411-1669-4DC7-9CFE-56D5FA4A8FB3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3FE157-663B-443D-B522-6BAC2B3F6CD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061732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525411-1669-4DC7-9CFE-56D5FA4A8FB3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3FE157-663B-443D-B522-6BAC2B3F6CD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995820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525411-1669-4DC7-9CFE-56D5FA4A8FB3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3FE157-663B-443D-B522-6BAC2B3F6CD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524762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525411-1669-4DC7-9CFE-56D5FA4A8FB3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3FE157-663B-443D-B522-6BAC2B3F6CD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164582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525411-1669-4DC7-9CFE-56D5FA4A8FB3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3FE157-663B-443D-B522-6BAC2B3F6CD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131228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525411-1669-4DC7-9CFE-56D5FA4A8FB3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3FE157-663B-443D-B522-6BAC2B3F6CD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6398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525411-1669-4DC7-9CFE-56D5FA4A8FB3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3FE157-663B-443D-B522-6BAC2B3F6CD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675007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525411-1669-4DC7-9CFE-56D5FA4A8FB3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3FE157-663B-443D-B522-6BAC2B3F6CD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460198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AF525411-1669-4DC7-9CFE-56D5FA4A8FB3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BC3FE157-663B-443D-B522-6BAC2B3F6CD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665404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Relationship Id="rId6" Type="http://schemas.openxmlformats.org/officeDocument/2006/relationships/slide" Target="slide80.xml"/><Relationship Id="rId5" Type="http://schemas.openxmlformats.org/officeDocument/2006/relationships/slide" Target="slide61.xml"/><Relationship Id="rId4" Type="http://schemas.openxmlformats.org/officeDocument/2006/relationships/slide" Target="slide4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41.png"/><Relationship Id="rId4" Type="http://schemas.openxmlformats.org/officeDocument/2006/relationships/image" Target="../media/image40.JP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hyperlink" Target="https://hachette-my.sharepoint.com/personal/llemaire_editions-hatier_fr/Documents/Desktop/CE2/Semaine%2028/Diaporama_CE2-Semaine%2028-vid&#233;oJ2.mp4" TargetMode="External"/><Relationship Id="rId2" Type="http://schemas.openxmlformats.org/officeDocument/2006/relationships/image" Target="../media/image46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7.png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G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G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41.png"/><Relationship Id="rId4" Type="http://schemas.openxmlformats.org/officeDocument/2006/relationships/image" Target="../media/image50.JPG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G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G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G"/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G"/><Relationship Id="rId1" Type="http://schemas.openxmlformats.org/officeDocument/2006/relationships/slideLayout" Target="../slideLayouts/slideLayout7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hyperlink" Target="https://hachette-my.sharepoint.com/personal/llemaire_editions-hatier_fr/Documents/Desktop/CE2/Semaine%2028/Diaporama_CE2-Semaine%2028-vid&#233;oJ3.mp4" TargetMode="External"/><Relationship Id="rId2" Type="http://schemas.openxmlformats.org/officeDocument/2006/relationships/image" Target="../media/image46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7.png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G"/><Relationship Id="rId1" Type="http://schemas.openxmlformats.org/officeDocument/2006/relationships/slideLayout" Target="../slideLayouts/slideLayout7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G"/><Relationship Id="rId1" Type="http://schemas.openxmlformats.org/officeDocument/2006/relationships/slideLayout" Target="../slideLayouts/slideLayout7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5" Type="http://schemas.openxmlformats.org/officeDocument/2006/relationships/image" Target="../media/image41.png"/><Relationship Id="rId4" Type="http://schemas.openxmlformats.org/officeDocument/2006/relationships/image" Target="../media/image55.JPG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G"/><Relationship Id="rId1" Type="http://schemas.openxmlformats.org/officeDocument/2006/relationships/slideLayout" Target="../slideLayouts/slideLayout7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G"/><Relationship Id="rId1" Type="http://schemas.openxmlformats.org/officeDocument/2006/relationships/slideLayout" Target="../slideLayouts/slideLayout7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G"/><Relationship Id="rId1" Type="http://schemas.openxmlformats.org/officeDocument/2006/relationships/slideLayout" Target="../slideLayouts/slideLayout7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G"/><Relationship Id="rId1" Type="http://schemas.openxmlformats.org/officeDocument/2006/relationships/slideLayout" Target="../slideLayouts/slideLayout7.xml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hyperlink" Target="https://hachette-my.sharepoint.com/personal/llemaire_editions-hatier_fr/Documents/Desktop/CE2/Semaine%2028/Diaporama_CE2-Semaine%2028-vid&#233;oJ4.mp4" TargetMode="External"/><Relationship Id="rId2" Type="http://schemas.openxmlformats.org/officeDocument/2006/relationships/image" Target="../media/image58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7.png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G"/><Relationship Id="rId1" Type="http://schemas.openxmlformats.org/officeDocument/2006/relationships/slideLayout" Target="../slideLayouts/slideLayout7.xml"/></Relationships>
</file>

<file path=ppt/slides/_rels/slide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G"/><Relationship Id="rId1" Type="http://schemas.openxmlformats.org/officeDocument/2006/relationships/slideLayout" Target="../slideLayouts/slideLayout7.xml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5" Type="http://schemas.openxmlformats.org/officeDocument/2006/relationships/image" Target="../media/image41.png"/><Relationship Id="rId4" Type="http://schemas.openxmlformats.org/officeDocument/2006/relationships/image" Target="../media/image61.JPG"/></Relationships>
</file>

<file path=ppt/slides/_rels/slide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">
            <a:extLst>
              <a:ext uri="{FF2B5EF4-FFF2-40B4-BE49-F238E27FC236}">
                <a16:creationId xmlns:a16="http://schemas.microsoft.com/office/drawing/2014/main" id="{AE8044B2-F520-A766-9738-41EC6A83DAC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181617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">
            <a:extLst>
              <a:ext uri="{FF2B5EF4-FFF2-40B4-BE49-F238E27FC236}">
                <a16:creationId xmlns:a16="http://schemas.microsoft.com/office/drawing/2014/main" id="{3D7D8F13-9114-07AB-7106-962E8DC1D6E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721217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">
            <a:extLst>
              <a:ext uri="{FF2B5EF4-FFF2-40B4-BE49-F238E27FC236}">
                <a16:creationId xmlns:a16="http://schemas.microsoft.com/office/drawing/2014/main" id="{3BA97EDE-FC03-0EFB-ED68-AB2BE3C29CE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536147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">
            <a:extLst>
              <a:ext uri="{FF2B5EF4-FFF2-40B4-BE49-F238E27FC236}">
                <a16:creationId xmlns:a16="http://schemas.microsoft.com/office/drawing/2014/main" id="{1ABF2150-D495-A15C-5E40-01692CD9B1A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601948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">
            <a:extLst>
              <a:ext uri="{FF2B5EF4-FFF2-40B4-BE49-F238E27FC236}">
                <a16:creationId xmlns:a16="http://schemas.microsoft.com/office/drawing/2014/main" id="{A1D120EF-4C4B-A96A-F2C7-71E1FA0C1EB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280452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4">
            <a:extLst>
              <a:ext uri="{FF2B5EF4-FFF2-40B4-BE49-F238E27FC236}">
                <a16:creationId xmlns:a16="http://schemas.microsoft.com/office/drawing/2014/main" id="{77E3A87F-31ED-605E-A283-F64E4673461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494632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5">
            <a:extLst>
              <a:ext uri="{FF2B5EF4-FFF2-40B4-BE49-F238E27FC236}">
                <a16:creationId xmlns:a16="http://schemas.microsoft.com/office/drawing/2014/main" id="{665B8B72-9767-187F-7207-221DFA4FA9A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784607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6">
            <a:extLst>
              <a:ext uri="{FF2B5EF4-FFF2-40B4-BE49-F238E27FC236}">
                <a16:creationId xmlns:a16="http://schemas.microsoft.com/office/drawing/2014/main" id="{7C42B63B-939D-DAF4-ECF2-A46D63EED68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133651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7">
            <a:extLst>
              <a:ext uri="{FF2B5EF4-FFF2-40B4-BE49-F238E27FC236}">
                <a16:creationId xmlns:a16="http://schemas.microsoft.com/office/drawing/2014/main" id="{BF92D87D-5870-E8D6-9978-5AC4097B405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096544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8">
            <a:extLst>
              <a:ext uri="{FF2B5EF4-FFF2-40B4-BE49-F238E27FC236}">
                <a16:creationId xmlns:a16="http://schemas.microsoft.com/office/drawing/2014/main" id="{BB9258A3-92C1-E3C5-D929-D6766B545AF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98116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9">
            <a:extLst>
              <a:ext uri="{FF2B5EF4-FFF2-40B4-BE49-F238E27FC236}">
                <a16:creationId xmlns:a16="http://schemas.microsoft.com/office/drawing/2014/main" id="{19F3E14E-4355-77F6-2099-632DA616003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827529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">
            <a:extLst>
              <a:ext uri="{FF2B5EF4-FFF2-40B4-BE49-F238E27FC236}">
                <a16:creationId xmlns:a16="http://schemas.microsoft.com/office/drawing/2014/main" id="{D06E3EFE-7D68-8FCA-7ACB-59F73EB8A33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295354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0">
            <a:extLst>
              <a:ext uri="{FF2B5EF4-FFF2-40B4-BE49-F238E27FC236}">
                <a16:creationId xmlns:a16="http://schemas.microsoft.com/office/drawing/2014/main" id="{7D48A042-C8B0-B048-DC24-2BF7D087CCE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355564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1">
            <a:extLst>
              <a:ext uri="{FF2B5EF4-FFF2-40B4-BE49-F238E27FC236}">
                <a16:creationId xmlns:a16="http://schemas.microsoft.com/office/drawing/2014/main" id="{EDBB6312-123D-7CEB-B7B2-3268F609BEA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171747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2">
            <a:extLst>
              <a:ext uri="{FF2B5EF4-FFF2-40B4-BE49-F238E27FC236}">
                <a16:creationId xmlns:a16="http://schemas.microsoft.com/office/drawing/2014/main" id="{135DFF49-8D99-9867-26AE-F57D39A22BE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380780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3">
            <a:extLst>
              <a:ext uri="{FF2B5EF4-FFF2-40B4-BE49-F238E27FC236}">
                <a16:creationId xmlns:a16="http://schemas.microsoft.com/office/drawing/2014/main" id="{A40F4C3E-E74B-E785-205A-3BBE41A5975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975537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4">
            <a:extLst>
              <a:ext uri="{FF2B5EF4-FFF2-40B4-BE49-F238E27FC236}">
                <a16:creationId xmlns:a16="http://schemas.microsoft.com/office/drawing/2014/main" id="{F9862551-4F98-AD92-C9B9-AB0444D2F65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968705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5">
            <a:extLst>
              <a:ext uri="{FF2B5EF4-FFF2-40B4-BE49-F238E27FC236}">
                <a16:creationId xmlns:a16="http://schemas.microsoft.com/office/drawing/2014/main" id="{49EC9950-6DCB-AEDC-A163-70746C1ABF4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608219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6">
            <a:extLst>
              <a:ext uri="{FF2B5EF4-FFF2-40B4-BE49-F238E27FC236}">
                <a16:creationId xmlns:a16="http://schemas.microsoft.com/office/drawing/2014/main" id="{2A0E5683-F961-EF61-9E63-A0A81F9135B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438494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7">
            <a:extLst>
              <a:ext uri="{FF2B5EF4-FFF2-40B4-BE49-F238E27FC236}">
                <a16:creationId xmlns:a16="http://schemas.microsoft.com/office/drawing/2014/main" id="{5615A330-4527-E09B-8BEE-51AA4917098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114985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8">
            <a:extLst>
              <a:ext uri="{FF2B5EF4-FFF2-40B4-BE49-F238E27FC236}">
                <a16:creationId xmlns:a16="http://schemas.microsoft.com/office/drawing/2014/main" id="{0B2A7977-EC47-CB0C-4E9F-1E4517DC532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514034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9">
            <a:extLst>
              <a:ext uri="{FF2B5EF4-FFF2-40B4-BE49-F238E27FC236}">
                <a16:creationId xmlns:a16="http://schemas.microsoft.com/office/drawing/2014/main" id="{FA4B1CAA-DD61-FFE6-51D9-A2EE35127E6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770762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">
            <a:extLst>
              <a:ext uri="{FF2B5EF4-FFF2-40B4-BE49-F238E27FC236}">
                <a16:creationId xmlns:a16="http://schemas.microsoft.com/office/drawing/2014/main" id="{2C3EC590-BCD0-FD61-D81E-B2AD605D3DE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hlinkClick r:id="rId3" action="ppaction://hlinksldjump"/>
            <a:extLst>
              <a:ext uri="{FF2B5EF4-FFF2-40B4-BE49-F238E27FC236}">
                <a16:creationId xmlns:a16="http://schemas.microsoft.com/office/drawing/2014/main" id="{07A7E82F-7D93-C6E3-5526-7F6A923EED35}"/>
              </a:ext>
            </a:extLst>
          </p:cNvPr>
          <p:cNvSpPr/>
          <p:nvPr/>
        </p:nvSpPr>
        <p:spPr>
          <a:xfrm>
            <a:off x="759656" y="2335237"/>
            <a:ext cx="7948246" cy="5064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Rectangle 4">
            <a:hlinkClick r:id="rId4" action="ppaction://hlinksldjump"/>
            <a:extLst>
              <a:ext uri="{FF2B5EF4-FFF2-40B4-BE49-F238E27FC236}">
                <a16:creationId xmlns:a16="http://schemas.microsoft.com/office/drawing/2014/main" id="{9CAD8CBE-C6EB-85B0-D761-DC5BBA512E89}"/>
              </a:ext>
            </a:extLst>
          </p:cNvPr>
          <p:cNvSpPr/>
          <p:nvPr/>
        </p:nvSpPr>
        <p:spPr>
          <a:xfrm>
            <a:off x="759656" y="2962036"/>
            <a:ext cx="7948246" cy="43609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Rectangle 5">
            <a:hlinkClick r:id="rId5" action="ppaction://hlinksldjump"/>
            <a:extLst>
              <a:ext uri="{FF2B5EF4-FFF2-40B4-BE49-F238E27FC236}">
                <a16:creationId xmlns:a16="http://schemas.microsoft.com/office/drawing/2014/main" id="{0F521C95-A285-26F4-0712-C0EA38B1C105}"/>
              </a:ext>
            </a:extLst>
          </p:cNvPr>
          <p:cNvSpPr/>
          <p:nvPr/>
        </p:nvSpPr>
        <p:spPr>
          <a:xfrm>
            <a:off x="759656" y="3518489"/>
            <a:ext cx="7948246" cy="43609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Rectangle 6">
            <a:hlinkClick r:id="rId6" action="ppaction://hlinksldjump"/>
            <a:extLst>
              <a:ext uri="{FF2B5EF4-FFF2-40B4-BE49-F238E27FC236}">
                <a16:creationId xmlns:a16="http://schemas.microsoft.com/office/drawing/2014/main" id="{8BED07A6-771A-6D8C-6E0F-4785D50643FF}"/>
              </a:ext>
            </a:extLst>
          </p:cNvPr>
          <p:cNvSpPr/>
          <p:nvPr/>
        </p:nvSpPr>
        <p:spPr>
          <a:xfrm>
            <a:off x="759656" y="4074941"/>
            <a:ext cx="7948246" cy="43609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6365884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0">
            <a:extLst>
              <a:ext uri="{FF2B5EF4-FFF2-40B4-BE49-F238E27FC236}">
                <a16:creationId xmlns:a16="http://schemas.microsoft.com/office/drawing/2014/main" id="{692A502E-138C-7902-E9B9-9ADF0DA5589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9328693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1">
            <a:extLst>
              <a:ext uri="{FF2B5EF4-FFF2-40B4-BE49-F238E27FC236}">
                <a16:creationId xmlns:a16="http://schemas.microsoft.com/office/drawing/2014/main" id="{6D87DE8D-2279-D242-4089-BA43B883075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689671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2">
            <a:extLst>
              <a:ext uri="{FF2B5EF4-FFF2-40B4-BE49-F238E27FC236}">
                <a16:creationId xmlns:a16="http://schemas.microsoft.com/office/drawing/2014/main" id="{6FF627FB-741D-7A68-00A1-BDBFB15908A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4213443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3">
            <a:extLst>
              <a:ext uri="{FF2B5EF4-FFF2-40B4-BE49-F238E27FC236}">
                <a16:creationId xmlns:a16="http://schemas.microsoft.com/office/drawing/2014/main" id="{68680BCE-3999-78E5-3461-6F2983A8657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8810162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4">
            <a:extLst>
              <a:ext uri="{FF2B5EF4-FFF2-40B4-BE49-F238E27FC236}">
                <a16:creationId xmlns:a16="http://schemas.microsoft.com/office/drawing/2014/main" id="{03765ABE-B5C3-7268-23FE-72710135D4E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8496197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5">
            <a:extLst>
              <a:ext uri="{FF2B5EF4-FFF2-40B4-BE49-F238E27FC236}">
                <a16:creationId xmlns:a16="http://schemas.microsoft.com/office/drawing/2014/main" id="{16DCBFCF-F7BE-5D25-61EA-53980EDEFCA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6657920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6">
            <a:extLst>
              <a:ext uri="{FF2B5EF4-FFF2-40B4-BE49-F238E27FC236}">
                <a16:creationId xmlns:a16="http://schemas.microsoft.com/office/drawing/2014/main" id="{2275268C-8BB3-A9B2-F41D-AA57E0775B4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0466785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7">
            <a:extLst>
              <a:ext uri="{FF2B5EF4-FFF2-40B4-BE49-F238E27FC236}">
                <a16:creationId xmlns:a16="http://schemas.microsoft.com/office/drawing/2014/main" id="{00F28E15-A8E7-3C93-53ED-B52DE404901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3885975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8">
            <a:extLst>
              <a:ext uri="{FF2B5EF4-FFF2-40B4-BE49-F238E27FC236}">
                <a16:creationId xmlns:a16="http://schemas.microsoft.com/office/drawing/2014/main" id="{56566846-E734-4D46-113F-63F0B3B8775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2360094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9">
            <a:extLst>
              <a:ext uri="{FF2B5EF4-FFF2-40B4-BE49-F238E27FC236}">
                <a16:creationId xmlns:a16="http://schemas.microsoft.com/office/drawing/2014/main" id="{BBFCB5DB-E5CE-7332-44B8-A5CE259AD74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88103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">
            <a:extLst>
              <a:ext uri="{FF2B5EF4-FFF2-40B4-BE49-F238E27FC236}">
                <a16:creationId xmlns:a16="http://schemas.microsoft.com/office/drawing/2014/main" id="{5A06B18A-1D2E-C37D-A09A-D13BB0E163E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1998328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0">
            <a:extLst>
              <a:ext uri="{FF2B5EF4-FFF2-40B4-BE49-F238E27FC236}">
                <a16:creationId xmlns:a16="http://schemas.microsoft.com/office/drawing/2014/main" id="{377FE757-D0B5-58AC-000C-3726914E01C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S28_J1_B">
            <a:hlinkClick r:id="" action="ppaction://media"/>
            <a:extLst>
              <a:ext uri="{FF2B5EF4-FFF2-40B4-BE49-F238E27FC236}">
                <a16:creationId xmlns:a16="http://schemas.microsoft.com/office/drawing/2014/main" id="{DD0B607B-ED19-F18C-5E76-31B38C924BC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036933" y="35754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8749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378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1">
            <a:extLst>
              <a:ext uri="{FF2B5EF4-FFF2-40B4-BE49-F238E27FC236}">
                <a16:creationId xmlns:a16="http://schemas.microsoft.com/office/drawing/2014/main" id="{A7B80F26-498F-3F2B-4501-99917A65BA9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6774871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2">
            <a:extLst>
              <a:ext uri="{FF2B5EF4-FFF2-40B4-BE49-F238E27FC236}">
                <a16:creationId xmlns:a16="http://schemas.microsoft.com/office/drawing/2014/main" id="{110286D3-3FF4-E429-6E08-D88C88522FA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3393530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3">
            <a:extLst>
              <a:ext uri="{FF2B5EF4-FFF2-40B4-BE49-F238E27FC236}">
                <a16:creationId xmlns:a16="http://schemas.microsoft.com/office/drawing/2014/main" id="{5551A125-091A-04B3-5622-2BEE83B6726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9717680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4">
            <a:extLst>
              <a:ext uri="{FF2B5EF4-FFF2-40B4-BE49-F238E27FC236}">
                <a16:creationId xmlns:a16="http://schemas.microsoft.com/office/drawing/2014/main" id="{D451EB93-96AD-0062-25E6-2640932E643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9304852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5">
            <a:extLst>
              <a:ext uri="{FF2B5EF4-FFF2-40B4-BE49-F238E27FC236}">
                <a16:creationId xmlns:a16="http://schemas.microsoft.com/office/drawing/2014/main" id="{2180A442-2134-0CDD-EB00-5921A34866D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6607536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6">
            <a:extLst>
              <a:ext uri="{FF2B5EF4-FFF2-40B4-BE49-F238E27FC236}">
                <a16:creationId xmlns:a16="http://schemas.microsoft.com/office/drawing/2014/main" id="{7F182998-609A-7EBA-6385-C2DCE5568EA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7065415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7">
            <a:extLst>
              <a:ext uri="{FF2B5EF4-FFF2-40B4-BE49-F238E27FC236}">
                <a16:creationId xmlns:a16="http://schemas.microsoft.com/office/drawing/2014/main" id="{9A4BF26C-40AA-613A-4379-9C9BB396AC2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996815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8">
            <a:extLst>
              <a:ext uri="{FF2B5EF4-FFF2-40B4-BE49-F238E27FC236}">
                <a16:creationId xmlns:a16="http://schemas.microsoft.com/office/drawing/2014/main" id="{2ACB37EA-C809-C74E-F0A7-C1A52E1C35B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1582944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9">
            <a:extLst>
              <a:ext uri="{FF2B5EF4-FFF2-40B4-BE49-F238E27FC236}">
                <a16:creationId xmlns:a16="http://schemas.microsoft.com/office/drawing/2014/main" id="{A697D61B-0FB1-5C84-C116-F0A7B3226C6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944765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">
            <a:extLst>
              <a:ext uri="{FF2B5EF4-FFF2-40B4-BE49-F238E27FC236}">
                <a16:creationId xmlns:a16="http://schemas.microsoft.com/office/drawing/2014/main" id="{1905D78B-1A50-7B8D-2AD7-DB4D7E1AF8E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3422718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0">
            <a:extLst>
              <a:ext uri="{FF2B5EF4-FFF2-40B4-BE49-F238E27FC236}">
                <a16:creationId xmlns:a16="http://schemas.microsoft.com/office/drawing/2014/main" id="{B3986DA4-2CC5-A591-6BBA-0622F39DCFA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2576952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1">
            <a:extLst>
              <a:ext uri="{FF2B5EF4-FFF2-40B4-BE49-F238E27FC236}">
                <a16:creationId xmlns:a16="http://schemas.microsoft.com/office/drawing/2014/main" id="{872DF00A-CCD7-2B36-BB4D-985959B6284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8551947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2">
            <a:extLst>
              <a:ext uri="{FF2B5EF4-FFF2-40B4-BE49-F238E27FC236}">
                <a16:creationId xmlns:a16="http://schemas.microsoft.com/office/drawing/2014/main" id="{3055A375-6F44-BB3C-E3E4-8BEF615995B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9924781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3">
            <a:extLst>
              <a:ext uri="{FF2B5EF4-FFF2-40B4-BE49-F238E27FC236}">
                <a16:creationId xmlns:a16="http://schemas.microsoft.com/office/drawing/2014/main" id="{5CD3526B-5376-1B06-0DDF-C5697189814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5627502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4">
            <a:extLst>
              <a:ext uri="{FF2B5EF4-FFF2-40B4-BE49-F238E27FC236}">
                <a16:creationId xmlns:a16="http://schemas.microsoft.com/office/drawing/2014/main" id="{26CAAEC1-A8C0-7603-66DB-080295BE11A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6568071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5">
            <a:extLst>
              <a:ext uri="{FF2B5EF4-FFF2-40B4-BE49-F238E27FC236}">
                <a16:creationId xmlns:a16="http://schemas.microsoft.com/office/drawing/2014/main" id="{BF55ABBF-147B-7EE7-22C8-B0242316CF0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Image 1" descr="Une image contenant texte, Police, Graphique, logo&#10;&#10;Le contenu généré par l’IA peut être incorrect.">
            <a:hlinkClick r:id="rId3"/>
            <a:extLst>
              <a:ext uri="{FF2B5EF4-FFF2-40B4-BE49-F238E27FC236}">
                <a16:creationId xmlns:a16="http://schemas.microsoft.com/office/drawing/2014/main" id="{97B39FCA-3067-CE95-818D-6C2161C7E7F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18120" y="6228382"/>
            <a:ext cx="987552" cy="404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8722358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6">
            <a:extLst>
              <a:ext uri="{FF2B5EF4-FFF2-40B4-BE49-F238E27FC236}">
                <a16:creationId xmlns:a16="http://schemas.microsoft.com/office/drawing/2014/main" id="{8C4BEB2A-DC7F-33B7-E737-5398A9796A1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7FA9FB9F-59FD-A4E2-82C8-00882D9F6527}"/>
              </a:ext>
            </a:extLst>
          </p:cNvPr>
          <p:cNvSpPr/>
          <p:nvPr/>
        </p:nvSpPr>
        <p:spPr>
          <a:xfrm>
            <a:off x="2764356" y="379830"/>
            <a:ext cx="6182696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3 minutes</a:t>
            </a:r>
          </a:p>
        </p:txBody>
      </p:sp>
    </p:spTree>
    <p:extLst>
      <p:ext uri="{BB962C8B-B14F-4D97-AF65-F5344CB8AC3E}">
        <p14:creationId xmlns:p14="http://schemas.microsoft.com/office/powerpoint/2010/main" val="33033872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18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7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7">
            <a:extLst>
              <a:ext uri="{FF2B5EF4-FFF2-40B4-BE49-F238E27FC236}">
                <a16:creationId xmlns:a16="http://schemas.microsoft.com/office/drawing/2014/main" id="{04861443-40F5-E7D3-31A5-8E7A5B47F0F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8554660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8">
            <a:extLst>
              <a:ext uri="{FF2B5EF4-FFF2-40B4-BE49-F238E27FC236}">
                <a16:creationId xmlns:a16="http://schemas.microsoft.com/office/drawing/2014/main" id="{ACD3078D-8946-750E-4F6C-56058A6637D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F647B3DD-DC20-B6F6-0954-57679DBB4C82}"/>
              </a:ext>
            </a:extLst>
          </p:cNvPr>
          <p:cNvSpPr/>
          <p:nvPr/>
        </p:nvSpPr>
        <p:spPr>
          <a:xfrm>
            <a:off x="893353" y="6311948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40 secondes</a:t>
            </a:r>
          </a:p>
        </p:txBody>
      </p:sp>
      <p:pic>
        <p:nvPicPr>
          <p:cNvPr id="2" name="S28_J2_E">
            <a:hlinkClick r:id="" action="ppaction://media"/>
            <a:extLst>
              <a:ext uri="{FF2B5EF4-FFF2-40B4-BE49-F238E27FC236}">
                <a16:creationId xmlns:a16="http://schemas.microsoft.com/office/drawing/2014/main" id="{1EA2FE1D-D9AA-4095-0743-546688E6F97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908925" y="76993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26620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4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3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" presetClass="mediacall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2400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9">
            <a:extLst>
              <a:ext uri="{FF2B5EF4-FFF2-40B4-BE49-F238E27FC236}">
                <a16:creationId xmlns:a16="http://schemas.microsoft.com/office/drawing/2014/main" id="{EAE24ADC-5FCF-CDF4-B300-7660CAFABF1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196762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">
            <a:extLst>
              <a:ext uri="{FF2B5EF4-FFF2-40B4-BE49-F238E27FC236}">
                <a16:creationId xmlns:a16="http://schemas.microsoft.com/office/drawing/2014/main" id="{DE349B79-A211-A41F-9B9B-DE073170F70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976328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0">
            <a:extLst>
              <a:ext uri="{FF2B5EF4-FFF2-40B4-BE49-F238E27FC236}">
                <a16:creationId xmlns:a16="http://schemas.microsoft.com/office/drawing/2014/main" id="{A077CB74-E2B1-ED34-43B6-A453CC22BB2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7370028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1">
            <a:extLst>
              <a:ext uri="{FF2B5EF4-FFF2-40B4-BE49-F238E27FC236}">
                <a16:creationId xmlns:a16="http://schemas.microsoft.com/office/drawing/2014/main" id="{025AE9DA-DF02-A3A1-179D-857C7485E38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8665540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2">
            <a:extLst>
              <a:ext uri="{FF2B5EF4-FFF2-40B4-BE49-F238E27FC236}">
                <a16:creationId xmlns:a16="http://schemas.microsoft.com/office/drawing/2014/main" id="{5181675A-FFAE-3747-982A-4C6501E830E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3221946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3">
            <a:extLst>
              <a:ext uri="{FF2B5EF4-FFF2-40B4-BE49-F238E27FC236}">
                <a16:creationId xmlns:a16="http://schemas.microsoft.com/office/drawing/2014/main" id="{4A2934B0-6BEB-96B5-E5AF-5C5C5260831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3180515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4">
            <a:extLst>
              <a:ext uri="{FF2B5EF4-FFF2-40B4-BE49-F238E27FC236}">
                <a16:creationId xmlns:a16="http://schemas.microsoft.com/office/drawing/2014/main" id="{BC75E596-319E-6D07-D472-918DBE11918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0749185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5">
            <a:extLst>
              <a:ext uri="{FF2B5EF4-FFF2-40B4-BE49-F238E27FC236}">
                <a16:creationId xmlns:a16="http://schemas.microsoft.com/office/drawing/2014/main" id="{11A795F1-A490-E163-DC0B-EEAE06DFF8E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4513409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6">
            <a:extLst>
              <a:ext uri="{FF2B5EF4-FFF2-40B4-BE49-F238E27FC236}">
                <a16:creationId xmlns:a16="http://schemas.microsoft.com/office/drawing/2014/main" id="{5CB1B4AE-F696-A1C0-58D5-96410C62B52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4940101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7">
            <a:extLst>
              <a:ext uri="{FF2B5EF4-FFF2-40B4-BE49-F238E27FC236}">
                <a16:creationId xmlns:a16="http://schemas.microsoft.com/office/drawing/2014/main" id="{8A76A96B-8758-91BB-B5A0-ABEA4ED3D12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7049993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8">
            <a:extLst>
              <a:ext uri="{FF2B5EF4-FFF2-40B4-BE49-F238E27FC236}">
                <a16:creationId xmlns:a16="http://schemas.microsoft.com/office/drawing/2014/main" id="{05DA29FE-EB83-3495-9816-D88E353CB80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7996180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9">
            <a:extLst>
              <a:ext uri="{FF2B5EF4-FFF2-40B4-BE49-F238E27FC236}">
                <a16:creationId xmlns:a16="http://schemas.microsoft.com/office/drawing/2014/main" id="{143ED101-D4E2-D15A-A75B-DC4D94A8B2B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484288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">
            <a:extLst>
              <a:ext uri="{FF2B5EF4-FFF2-40B4-BE49-F238E27FC236}">
                <a16:creationId xmlns:a16="http://schemas.microsoft.com/office/drawing/2014/main" id="{C844D396-E51A-08F3-1BB3-C5C3B3F3F87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3504549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0">
            <a:extLst>
              <a:ext uri="{FF2B5EF4-FFF2-40B4-BE49-F238E27FC236}">
                <a16:creationId xmlns:a16="http://schemas.microsoft.com/office/drawing/2014/main" id="{2EABAE04-0B23-C481-AE4D-8B17812AF13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812080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1">
            <a:extLst>
              <a:ext uri="{FF2B5EF4-FFF2-40B4-BE49-F238E27FC236}">
                <a16:creationId xmlns:a16="http://schemas.microsoft.com/office/drawing/2014/main" id="{27673775-7FB1-0277-42AB-1F196E8EA37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1454436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2">
            <a:extLst>
              <a:ext uri="{FF2B5EF4-FFF2-40B4-BE49-F238E27FC236}">
                <a16:creationId xmlns:a16="http://schemas.microsoft.com/office/drawing/2014/main" id="{1F1A2FBA-17EE-F720-0C61-1FDAE1384D2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648090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3">
            <a:extLst>
              <a:ext uri="{FF2B5EF4-FFF2-40B4-BE49-F238E27FC236}">
                <a16:creationId xmlns:a16="http://schemas.microsoft.com/office/drawing/2014/main" id="{D6275D8E-4827-C422-9969-F99263CC380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4708605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4">
            <a:extLst>
              <a:ext uri="{FF2B5EF4-FFF2-40B4-BE49-F238E27FC236}">
                <a16:creationId xmlns:a16="http://schemas.microsoft.com/office/drawing/2014/main" id="{294F4AD8-3C38-035D-0BFE-A06E33A5A76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Image 1" descr="Une image contenant texte, Police, Graphique, logo&#10;&#10;Le contenu généré par l’IA peut être incorrect.">
            <a:hlinkClick r:id="rId3"/>
            <a:extLst>
              <a:ext uri="{FF2B5EF4-FFF2-40B4-BE49-F238E27FC236}">
                <a16:creationId xmlns:a16="http://schemas.microsoft.com/office/drawing/2014/main" id="{C6183205-E980-60E3-F320-92E54DFC67F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18120" y="6228382"/>
            <a:ext cx="987552" cy="404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486507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5">
            <a:extLst>
              <a:ext uri="{FF2B5EF4-FFF2-40B4-BE49-F238E27FC236}">
                <a16:creationId xmlns:a16="http://schemas.microsoft.com/office/drawing/2014/main" id="{F3111D22-9102-223F-7119-DB9418044EB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2F3D07FF-749B-43B8-0081-3D196C53C119}"/>
              </a:ext>
            </a:extLst>
          </p:cNvPr>
          <p:cNvSpPr/>
          <p:nvPr/>
        </p:nvSpPr>
        <p:spPr>
          <a:xfrm>
            <a:off x="2764356" y="379830"/>
            <a:ext cx="6182696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3 minutes</a:t>
            </a:r>
          </a:p>
        </p:txBody>
      </p:sp>
    </p:spTree>
    <p:extLst>
      <p:ext uri="{BB962C8B-B14F-4D97-AF65-F5344CB8AC3E}">
        <p14:creationId xmlns:p14="http://schemas.microsoft.com/office/powerpoint/2010/main" val="19413260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18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7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6">
            <a:extLst>
              <a:ext uri="{FF2B5EF4-FFF2-40B4-BE49-F238E27FC236}">
                <a16:creationId xmlns:a16="http://schemas.microsoft.com/office/drawing/2014/main" id="{767CCD52-849A-B616-C026-3205A5D024C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0492859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7">
            <a:extLst>
              <a:ext uri="{FF2B5EF4-FFF2-40B4-BE49-F238E27FC236}">
                <a16:creationId xmlns:a16="http://schemas.microsoft.com/office/drawing/2014/main" id="{8A71286E-5552-65FD-E944-1463DD32D6A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4C921B62-02FE-D01B-946B-4A607A3D3E0E}"/>
              </a:ext>
            </a:extLst>
          </p:cNvPr>
          <p:cNvSpPr/>
          <p:nvPr/>
        </p:nvSpPr>
        <p:spPr>
          <a:xfrm>
            <a:off x="893353" y="6311948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40 secondes</a:t>
            </a:r>
          </a:p>
        </p:txBody>
      </p:sp>
      <p:pic>
        <p:nvPicPr>
          <p:cNvPr id="2" name="S28_J3_B">
            <a:hlinkClick r:id="" action="ppaction://media"/>
            <a:extLst>
              <a:ext uri="{FF2B5EF4-FFF2-40B4-BE49-F238E27FC236}">
                <a16:creationId xmlns:a16="http://schemas.microsoft.com/office/drawing/2014/main" id="{CDAC7983-3137-1484-DBA0-F5B25C64952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653338" y="85883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1450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4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3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" presetClass="mediacall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2628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8">
            <a:extLst>
              <a:ext uri="{FF2B5EF4-FFF2-40B4-BE49-F238E27FC236}">
                <a16:creationId xmlns:a16="http://schemas.microsoft.com/office/drawing/2014/main" id="{AD159B7D-E15F-4387-FC1F-8499F5FB55A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7519198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9">
            <a:extLst>
              <a:ext uri="{FF2B5EF4-FFF2-40B4-BE49-F238E27FC236}">
                <a16:creationId xmlns:a16="http://schemas.microsoft.com/office/drawing/2014/main" id="{2F11DB12-B52B-7359-2195-E76612EF7C9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717883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">
            <a:extLst>
              <a:ext uri="{FF2B5EF4-FFF2-40B4-BE49-F238E27FC236}">
                <a16:creationId xmlns:a16="http://schemas.microsoft.com/office/drawing/2014/main" id="{74B50E3C-A342-B4F3-D62C-63DFF286288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3470430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0">
            <a:extLst>
              <a:ext uri="{FF2B5EF4-FFF2-40B4-BE49-F238E27FC236}">
                <a16:creationId xmlns:a16="http://schemas.microsoft.com/office/drawing/2014/main" id="{0F7A7D67-ECAB-41D6-C81D-61BF0F3E4D2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9807256"/>
      </p:ext>
    </p:extLst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1">
            <a:extLst>
              <a:ext uri="{FF2B5EF4-FFF2-40B4-BE49-F238E27FC236}">
                <a16:creationId xmlns:a16="http://schemas.microsoft.com/office/drawing/2014/main" id="{C81FB24D-8549-F470-B184-4AE0121CEB2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2810871"/>
      </p:ext>
    </p:extLst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2">
            <a:extLst>
              <a:ext uri="{FF2B5EF4-FFF2-40B4-BE49-F238E27FC236}">
                <a16:creationId xmlns:a16="http://schemas.microsoft.com/office/drawing/2014/main" id="{B339F6BF-65D5-0E2E-E2BD-6157F07BF1E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8001236"/>
      </p:ext>
    </p:extLst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3">
            <a:extLst>
              <a:ext uri="{FF2B5EF4-FFF2-40B4-BE49-F238E27FC236}">
                <a16:creationId xmlns:a16="http://schemas.microsoft.com/office/drawing/2014/main" id="{74189194-74A5-1554-E82C-33ADB7372F9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0331894"/>
      </p:ext>
    </p:extLst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4">
            <a:extLst>
              <a:ext uri="{FF2B5EF4-FFF2-40B4-BE49-F238E27FC236}">
                <a16:creationId xmlns:a16="http://schemas.microsoft.com/office/drawing/2014/main" id="{61C01A5D-E461-C9FE-880E-9057AF0A1E9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3266375"/>
      </p:ext>
    </p:extLst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5">
            <a:extLst>
              <a:ext uri="{FF2B5EF4-FFF2-40B4-BE49-F238E27FC236}">
                <a16:creationId xmlns:a16="http://schemas.microsoft.com/office/drawing/2014/main" id="{E8B17582-788C-1BDD-5A57-903A46F766A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5958571"/>
      </p:ext>
    </p:extLst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6">
            <a:extLst>
              <a:ext uri="{FF2B5EF4-FFF2-40B4-BE49-F238E27FC236}">
                <a16:creationId xmlns:a16="http://schemas.microsoft.com/office/drawing/2014/main" id="{47A6715B-58E6-268E-3FE6-355D936D718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504049"/>
      </p:ext>
    </p:extLst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7">
            <a:extLst>
              <a:ext uri="{FF2B5EF4-FFF2-40B4-BE49-F238E27FC236}">
                <a16:creationId xmlns:a16="http://schemas.microsoft.com/office/drawing/2014/main" id="{40AB96A3-64C0-6D9D-326B-749844E678E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2345609"/>
      </p:ext>
    </p:extLst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8">
            <a:extLst>
              <a:ext uri="{FF2B5EF4-FFF2-40B4-BE49-F238E27FC236}">
                <a16:creationId xmlns:a16="http://schemas.microsoft.com/office/drawing/2014/main" id="{E6CC7C07-E60E-5D92-01A4-F9D32CB8022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3100419"/>
      </p:ext>
    </p:extLst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9">
            <a:extLst>
              <a:ext uri="{FF2B5EF4-FFF2-40B4-BE49-F238E27FC236}">
                <a16:creationId xmlns:a16="http://schemas.microsoft.com/office/drawing/2014/main" id="{27157DE4-DEBA-4C1A-D3F5-D2E12F1E094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883392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">
            <a:extLst>
              <a:ext uri="{FF2B5EF4-FFF2-40B4-BE49-F238E27FC236}">
                <a16:creationId xmlns:a16="http://schemas.microsoft.com/office/drawing/2014/main" id="{F0C21C5D-D863-2DCA-E268-0B5A9728FDC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6367488"/>
      </p:ext>
    </p:extLst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0">
            <a:extLst>
              <a:ext uri="{FF2B5EF4-FFF2-40B4-BE49-F238E27FC236}">
                <a16:creationId xmlns:a16="http://schemas.microsoft.com/office/drawing/2014/main" id="{01CF3146-23BB-161C-96C2-64C882CFED7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0281386"/>
      </p:ext>
    </p:extLst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1">
            <a:extLst>
              <a:ext uri="{FF2B5EF4-FFF2-40B4-BE49-F238E27FC236}">
                <a16:creationId xmlns:a16="http://schemas.microsoft.com/office/drawing/2014/main" id="{764EB199-C3D7-8AE4-8A6D-06B244E8132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5069303"/>
      </p:ext>
    </p:extLst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2">
            <a:extLst>
              <a:ext uri="{FF2B5EF4-FFF2-40B4-BE49-F238E27FC236}">
                <a16:creationId xmlns:a16="http://schemas.microsoft.com/office/drawing/2014/main" id="{AA9720DF-C622-9D12-252B-F225154FB77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950106"/>
      </p:ext>
    </p:extLst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3">
            <a:extLst>
              <a:ext uri="{FF2B5EF4-FFF2-40B4-BE49-F238E27FC236}">
                <a16:creationId xmlns:a16="http://schemas.microsoft.com/office/drawing/2014/main" id="{D962CEA5-B5DD-3A82-0739-ADEB0CB39B7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Image 1" descr="Une image contenant texte, Police, Graphique, logo&#10;&#10;Le contenu généré par l’IA peut être incorrect.">
            <a:hlinkClick r:id="rId3"/>
            <a:extLst>
              <a:ext uri="{FF2B5EF4-FFF2-40B4-BE49-F238E27FC236}">
                <a16:creationId xmlns:a16="http://schemas.microsoft.com/office/drawing/2014/main" id="{26FDE8FC-2767-E700-12D7-9E8E96BFC18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18120" y="6228382"/>
            <a:ext cx="987552" cy="404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395129"/>
      </p:ext>
    </p:extLst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4">
            <a:extLst>
              <a:ext uri="{FF2B5EF4-FFF2-40B4-BE49-F238E27FC236}">
                <a16:creationId xmlns:a16="http://schemas.microsoft.com/office/drawing/2014/main" id="{D0C08945-17CD-75EA-C898-3A426414DED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6064E204-AF8E-BB26-638C-FA0070B153FB}"/>
              </a:ext>
            </a:extLst>
          </p:cNvPr>
          <p:cNvSpPr/>
          <p:nvPr/>
        </p:nvSpPr>
        <p:spPr>
          <a:xfrm>
            <a:off x="2764356" y="379830"/>
            <a:ext cx="6182696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3 minutes</a:t>
            </a:r>
          </a:p>
        </p:txBody>
      </p:sp>
    </p:spTree>
    <p:extLst>
      <p:ext uri="{BB962C8B-B14F-4D97-AF65-F5344CB8AC3E}">
        <p14:creationId xmlns:p14="http://schemas.microsoft.com/office/powerpoint/2010/main" val="13136528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18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7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5">
            <a:extLst>
              <a:ext uri="{FF2B5EF4-FFF2-40B4-BE49-F238E27FC236}">
                <a16:creationId xmlns:a16="http://schemas.microsoft.com/office/drawing/2014/main" id="{8F3BB673-A9AA-2EB7-659E-8F51EFBEF70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6189199"/>
      </p:ext>
    </p:extLst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6">
            <a:extLst>
              <a:ext uri="{FF2B5EF4-FFF2-40B4-BE49-F238E27FC236}">
                <a16:creationId xmlns:a16="http://schemas.microsoft.com/office/drawing/2014/main" id="{0CE6E72D-F62D-9E4F-816F-AC110B638B2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FF12BEDE-DA69-5867-6796-BDF8EB1C0437}"/>
              </a:ext>
            </a:extLst>
          </p:cNvPr>
          <p:cNvSpPr/>
          <p:nvPr/>
        </p:nvSpPr>
        <p:spPr>
          <a:xfrm>
            <a:off x="893353" y="6311948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40 secondes</a:t>
            </a:r>
          </a:p>
        </p:txBody>
      </p:sp>
      <p:pic>
        <p:nvPicPr>
          <p:cNvPr id="2" name="S28_J4_E">
            <a:hlinkClick r:id="" action="ppaction://media"/>
            <a:extLst>
              <a:ext uri="{FF2B5EF4-FFF2-40B4-BE49-F238E27FC236}">
                <a16:creationId xmlns:a16="http://schemas.microsoft.com/office/drawing/2014/main" id="{41240462-8A87-B715-F269-41AF2FB3114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289800" y="83978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8770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4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3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" presetClass="mediacall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2913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7">
            <a:extLst>
              <a:ext uri="{FF2B5EF4-FFF2-40B4-BE49-F238E27FC236}">
                <a16:creationId xmlns:a16="http://schemas.microsoft.com/office/drawing/2014/main" id="{F19BD694-8C89-7F99-A3B4-FE7A202B6A0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7746936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Thème 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568C905FCEC8C4496EEF846FB4E15E6" ma:contentTypeVersion="12" ma:contentTypeDescription="Crée un document." ma:contentTypeScope="" ma:versionID="6d30d607037d59c5feaa173cfdc5d50b">
  <xsd:schema xmlns:xsd="http://www.w3.org/2001/XMLSchema" xmlns:xs="http://www.w3.org/2001/XMLSchema" xmlns:p="http://schemas.microsoft.com/office/2006/metadata/properties" xmlns:ns2="5edb5d1c-6507-4fa0-9c9e-070f02440c81" xmlns:ns3="ba50f773-e663-49be-9e5e-3e48de13b4e4" targetNamespace="http://schemas.microsoft.com/office/2006/metadata/properties" ma:root="true" ma:fieldsID="99b635c86f2282d6a9c954972c523d0f" ns2:_="" ns3:_="">
    <xsd:import namespace="5edb5d1c-6507-4fa0-9c9e-070f02440c81"/>
    <xsd:import namespace="ba50f773-e663-49be-9e5e-3e48de13b4e4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edb5d1c-6507-4fa0-9c9e-070f02440c8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Balises d’images" ma:readOnly="false" ma:fieldId="{5cf76f15-5ced-4ddc-b409-7134ff3c332f}" ma:taxonomyMulti="true" ma:sspId="e0316926-e272-4302-89b0-5e160602c2e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8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a50f773-e663-49be-9e5e-3e48de13b4e4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e6400470-5d18-42aa-a6e6-cf4794b01d5c}" ma:internalName="TaxCatchAll" ma:showField="CatchAllData" ma:web="ba50f773-e663-49be-9e5e-3e48de13b4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5edb5d1c-6507-4fa0-9c9e-070f02440c81">
      <Terms xmlns="http://schemas.microsoft.com/office/infopath/2007/PartnerControls"/>
    </lcf76f155ced4ddcb4097134ff3c332f>
    <TaxCatchAll xmlns="ba50f773-e663-49be-9e5e-3e48de13b4e4" xsi:nil="true"/>
  </documentManagement>
</p:properties>
</file>

<file path=customXml/itemProps1.xml><?xml version="1.0" encoding="utf-8"?>
<ds:datastoreItem xmlns:ds="http://schemas.openxmlformats.org/officeDocument/2006/customXml" ds:itemID="{150A7FB9-1F90-449D-BC08-A9F6F681AA5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edb5d1c-6507-4fa0-9c9e-070f02440c81"/>
    <ds:schemaRef ds:uri="ba50f773-e663-49be-9e5e-3e48de13b4e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65C54E04-434E-40D1-AB57-B77A1B7AD4CC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4650BCF3-0424-4962-9ABD-86957DC2583E}">
  <ds:schemaRefs>
    <ds:schemaRef ds:uri="http://schemas.microsoft.com/office/2006/metadata/properties"/>
    <ds:schemaRef ds:uri="http://schemas.microsoft.com/office/infopath/2007/PartnerControls"/>
    <ds:schemaRef ds:uri="5edb5d1c-6507-4fa0-9c9e-070f02440c81"/>
    <ds:schemaRef ds:uri="ba50f773-e663-49be-9e5e-3e48de13b4e4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</TotalTime>
  <Words>12</Words>
  <Application>Microsoft Office PowerPoint</Application>
  <PresentationFormat>Affichage à l'écran (4:3)</PresentationFormat>
  <Paragraphs>6</Paragraphs>
  <Slides>97</Slides>
  <Notes>0</Notes>
  <HiddenSlides>0</HiddenSlides>
  <MMClips>4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97</vt:i4>
      </vt:variant>
    </vt:vector>
  </HeadingPairs>
  <TitlesOfParts>
    <vt:vector size="101" baseType="lpstr">
      <vt:lpstr>Aptos</vt:lpstr>
      <vt:lpstr>Aptos Display</vt:lpstr>
      <vt:lpstr>Arial</vt:lpstr>
      <vt:lpstr>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Maxime Paul</dc:creator>
  <cp:lastModifiedBy>LEMAIRE LOUHANNE</cp:lastModifiedBy>
  <cp:revision>4</cp:revision>
  <dcterms:created xsi:type="dcterms:W3CDTF">2025-04-22T09:42:39Z</dcterms:created>
  <dcterms:modified xsi:type="dcterms:W3CDTF">2025-05-15T11:32:28Z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0x0101006568C905FCEC8C4496EEF846FB4E15E6</vt:lpwstr>
  </property>
</Properties>
</file>