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  <p:sldId id="414" r:id="rId162"/>
    <p:sldId id="415" r:id="rId163"/>
    <p:sldId id="416" r:id="rId164"/>
    <p:sldId id="417" r:id="rId165"/>
    <p:sldId id="418" r:id="rId166"/>
    <p:sldId id="419" r:id="rId167"/>
    <p:sldId id="420" r:id="rId168"/>
    <p:sldId id="421" r:id="rId169"/>
    <p:sldId id="422" r:id="rId170"/>
    <p:sldId id="423" r:id="rId171"/>
    <p:sldId id="424" r:id="rId172"/>
    <p:sldId id="425" r:id="rId173"/>
    <p:sldId id="426" r:id="rId174"/>
    <p:sldId id="427" r:id="rId175"/>
    <p:sldId id="428" r:id="rId176"/>
    <p:sldId id="429" r:id="rId177"/>
    <p:sldId id="430" r:id="rId178"/>
    <p:sldId id="431" r:id="rId179"/>
    <p:sldId id="432" r:id="rId180"/>
    <p:sldId id="433" r:id="rId181"/>
    <p:sldId id="434" r:id="rId182"/>
    <p:sldId id="435" r:id="rId183"/>
    <p:sldId id="436" r:id="rId184"/>
    <p:sldId id="437" r:id="rId185"/>
    <p:sldId id="438" r:id="rId186"/>
    <p:sldId id="439" r:id="rId187"/>
    <p:sldId id="440" r:id="rId188"/>
    <p:sldId id="441" r:id="rId189"/>
    <p:sldId id="442" r:id="rId190"/>
    <p:sldId id="443" r:id="rId191"/>
    <p:sldId id="444" r:id="rId192"/>
    <p:sldId id="445" r:id="rId193"/>
    <p:sldId id="446" r:id="rId194"/>
    <p:sldId id="447" r:id="rId195"/>
    <p:sldId id="448" r:id="rId196"/>
    <p:sldId id="449" r:id="rId197"/>
    <p:sldId id="450" r:id="rId198"/>
    <p:sldId id="451" r:id="rId199"/>
    <p:sldId id="452" r:id="rId200"/>
    <p:sldId id="453" r:id="rId201"/>
    <p:sldId id="454" r:id="rId202"/>
    <p:sldId id="455" r:id="rId203"/>
    <p:sldId id="456" r:id="rId204"/>
    <p:sldId id="457" r:id="rId205"/>
    <p:sldId id="458" r:id="rId206"/>
    <p:sldId id="459" r:id="rId207"/>
    <p:sldId id="460" r:id="rId208"/>
    <p:sldId id="461" r:id="rId209"/>
    <p:sldId id="462" r:id="rId210"/>
    <p:sldId id="463" r:id="rId211"/>
    <p:sldId id="464" r:id="rId212"/>
    <p:sldId id="465" r:id="rId213"/>
    <p:sldId id="466" r:id="rId214"/>
    <p:sldId id="467" r:id="rId215"/>
    <p:sldId id="468" r:id="rId216"/>
    <p:sldId id="469" r:id="rId217"/>
    <p:sldId id="470" r:id="rId218"/>
    <p:sldId id="471" r:id="rId219"/>
    <p:sldId id="472" r:id="rId220"/>
    <p:sldId id="473" r:id="rId221"/>
    <p:sldId id="474" r:id="rId222"/>
    <p:sldId id="475" r:id="rId223"/>
    <p:sldId id="476" r:id="rId224"/>
    <p:sldId id="477" r:id="rId225"/>
    <p:sldId id="478" r:id="rId226"/>
    <p:sldId id="479" r:id="rId227"/>
    <p:sldId id="480" r:id="rId228"/>
    <p:sldId id="481" r:id="rId229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37A8CB-5927-4557-9724-8C21F4428CDF}" v="7" dt="2025-05-15T12:48:54.1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91" Type="http://schemas.openxmlformats.org/officeDocument/2006/relationships/slide" Target="slides/slide187.xml"/><Relationship Id="rId205" Type="http://schemas.openxmlformats.org/officeDocument/2006/relationships/slide" Target="slides/slide201.xml"/><Relationship Id="rId226" Type="http://schemas.openxmlformats.org/officeDocument/2006/relationships/slide" Target="slides/slide22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slide" Target="slides/slide177.xml"/><Relationship Id="rId216" Type="http://schemas.openxmlformats.org/officeDocument/2006/relationships/slide" Target="slides/slide212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92" Type="http://schemas.openxmlformats.org/officeDocument/2006/relationships/slide" Target="slides/slide188.xml"/><Relationship Id="rId206" Type="http://schemas.openxmlformats.org/officeDocument/2006/relationships/slide" Target="slides/slide202.xml"/><Relationship Id="rId227" Type="http://schemas.openxmlformats.org/officeDocument/2006/relationships/slide" Target="slides/slide223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slide" Target="slides/slide178.xml"/><Relationship Id="rId217" Type="http://schemas.openxmlformats.org/officeDocument/2006/relationships/slide" Target="slides/slide213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5" Type="http://schemas.openxmlformats.org/officeDocument/2006/relationships/slide" Target="slides/slide61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51" Type="http://schemas.openxmlformats.org/officeDocument/2006/relationships/slide" Target="slides/slide147.xml"/><Relationship Id="rId172" Type="http://schemas.openxmlformats.org/officeDocument/2006/relationships/slide" Target="slides/slide168.xml"/><Relationship Id="rId193" Type="http://schemas.openxmlformats.org/officeDocument/2006/relationships/slide" Target="slides/slide189.xml"/><Relationship Id="rId207" Type="http://schemas.openxmlformats.org/officeDocument/2006/relationships/slide" Target="slides/slide203.xml"/><Relationship Id="rId228" Type="http://schemas.openxmlformats.org/officeDocument/2006/relationships/slide" Target="slides/slide224.xml"/><Relationship Id="rId13" Type="http://schemas.openxmlformats.org/officeDocument/2006/relationships/slide" Target="slides/slide9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20" Type="http://schemas.openxmlformats.org/officeDocument/2006/relationships/slide" Target="slides/slide116.xml"/><Relationship Id="rId141" Type="http://schemas.openxmlformats.org/officeDocument/2006/relationships/slide" Target="slides/slide137.xml"/><Relationship Id="rId7" Type="http://schemas.openxmlformats.org/officeDocument/2006/relationships/slide" Target="slides/slide3.xml"/><Relationship Id="rId162" Type="http://schemas.openxmlformats.org/officeDocument/2006/relationships/slide" Target="slides/slide158.xml"/><Relationship Id="rId183" Type="http://schemas.openxmlformats.org/officeDocument/2006/relationships/slide" Target="slides/slide179.xml"/><Relationship Id="rId218" Type="http://schemas.openxmlformats.org/officeDocument/2006/relationships/slide" Target="slides/slide214.xml"/><Relationship Id="rId24" Type="http://schemas.openxmlformats.org/officeDocument/2006/relationships/slide" Target="slides/slide20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31" Type="http://schemas.openxmlformats.org/officeDocument/2006/relationships/slide" Target="slides/slide127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4" Type="http://schemas.openxmlformats.org/officeDocument/2006/relationships/slide" Target="slides/slide190.xml"/><Relationship Id="rId208" Type="http://schemas.openxmlformats.org/officeDocument/2006/relationships/slide" Target="slides/slide204.xml"/><Relationship Id="rId229" Type="http://schemas.openxmlformats.org/officeDocument/2006/relationships/slide" Target="slides/slide225.xml"/><Relationship Id="rId14" Type="http://schemas.openxmlformats.org/officeDocument/2006/relationships/slide" Target="slides/slide10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8" Type="http://schemas.openxmlformats.org/officeDocument/2006/relationships/slide" Target="slides/slide4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slide" Target="slides/slide180.xml"/><Relationship Id="rId219" Type="http://schemas.openxmlformats.org/officeDocument/2006/relationships/slide" Target="slides/slide215.xml"/><Relationship Id="rId230" Type="http://schemas.openxmlformats.org/officeDocument/2006/relationships/presProps" Target="presProps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79" Type="http://schemas.openxmlformats.org/officeDocument/2006/relationships/slide" Target="slides/slide175.xml"/><Relationship Id="rId195" Type="http://schemas.openxmlformats.org/officeDocument/2006/relationships/slide" Target="slides/slide191.xml"/><Relationship Id="rId209" Type="http://schemas.openxmlformats.org/officeDocument/2006/relationships/slide" Target="slides/slide205.xml"/><Relationship Id="rId190" Type="http://schemas.openxmlformats.org/officeDocument/2006/relationships/slide" Target="slides/slide186.xml"/><Relationship Id="rId204" Type="http://schemas.openxmlformats.org/officeDocument/2006/relationships/slide" Target="slides/slide200.xml"/><Relationship Id="rId220" Type="http://schemas.openxmlformats.org/officeDocument/2006/relationships/slide" Target="slides/slide216.xml"/><Relationship Id="rId225" Type="http://schemas.openxmlformats.org/officeDocument/2006/relationships/slide" Target="slides/slide221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85" Type="http://schemas.openxmlformats.org/officeDocument/2006/relationships/slide" Target="slides/slide18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slide" Target="slides/slide176.xml"/><Relationship Id="rId210" Type="http://schemas.openxmlformats.org/officeDocument/2006/relationships/slide" Target="slides/slide206.xml"/><Relationship Id="rId215" Type="http://schemas.openxmlformats.org/officeDocument/2006/relationships/slide" Target="slides/slide211.xml"/><Relationship Id="rId26" Type="http://schemas.openxmlformats.org/officeDocument/2006/relationships/slide" Target="slides/slide22.xml"/><Relationship Id="rId231" Type="http://schemas.openxmlformats.org/officeDocument/2006/relationships/viewProps" Target="viewProps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96" Type="http://schemas.openxmlformats.org/officeDocument/2006/relationships/slide" Target="slides/slide192.xml"/><Relationship Id="rId200" Type="http://schemas.openxmlformats.org/officeDocument/2006/relationships/slide" Target="slides/slide196.xml"/><Relationship Id="rId16" Type="http://schemas.openxmlformats.org/officeDocument/2006/relationships/slide" Target="slides/slide12.xml"/><Relationship Id="rId221" Type="http://schemas.openxmlformats.org/officeDocument/2006/relationships/slide" Target="slides/slide217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slide" Target="slides/slide182.xml"/><Relationship Id="rId211" Type="http://schemas.openxmlformats.org/officeDocument/2006/relationships/slide" Target="slides/slide207.xml"/><Relationship Id="rId232" Type="http://schemas.openxmlformats.org/officeDocument/2006/relationships/theme" Target="theme/theme1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97" Type="http://schemas.openxmlformats.org/officeDocument/2006/relationships/slide" Target="slides/slide193.xml"/><Relationship Id="rId201" Type="http://schemas.openxmlformats.org/officeDocument/2006/relationships/slide" Target="slides/slide197.xml"/><Relationship Id="rId222" Type="http://schemas.openxmlformats.org/officeDocument/2006/relationships/slide" Target="slides/slide218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openxmlformats.org/officeDocument/2006/relationships/slide" Target="slides/slide183.xml"/><Relationship Id="rId1" Type="http://schemas.openxmlformats.org/officeDocument/2006/relationships/customXml" Target="../customXml/item1.xml"/><Relationship Id="rId212" Type="http://schemas.openxmlformats.org/officeDocument/2006/relationships/slide" Target="slides/slide208.xml"/><Relationship Id="rId233" Type="http://schemas.openxmlformats.org/officeDocument/2006/relationships/tableStyles" Target="tableStyles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60" Type="http://schemas.openxmlformats.org/officeDocument/2006/relationships/slide" Target="slides/slide56.xml"/><Relationship Id="rId81" Type="http://schemas.openxmlformats.org/officeDocument/2006/relationships/slide" Target="slides/slide77.xml"/><Relationship Id="rId135" Type="http://schemas.openxmlformats.org/officeDocument/2006/relationships/slide" Target="slides/slide131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Relationship Id="rId198" Type="http://schemas.openxmlformats.org/officeDocument/2006/relationships/slide" Target="slides/slide194.xml"/><Relationship Id="rId202" Type="http://schemas.openxmlformats.org/officeDocument/2006/relationships/slide" Target="slides/slide198.xml"/><Relationship Id="rId223" Type="http://schemas.openxmlformats.org/officeDocument/2006/relationships/slide" Target="slides/slide21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50" Type="http://schemas.openxmlformats.org/officeDocument/2006/relationships/slide" Target="slides/slide46.xml"/><Relationship Id="rId104" Type="http://schemas.openxmlformats.org/officeDocument/2006/relationships/slide" Target="slides/slide100.xml"/><Relationship Id="rId125" Type="http://schemas.openxmlformats.org/officeDocument/2006/relationships/slide" Target="slides/slide121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188" Type="http://schemas.openxmlformats.org/officeDocument/2006/relationships/slide" Target="slides/slide184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13" Type="http://schemas.openxmlformats.org/officeDocument/2006/relationships/slide" Target="slides/slide209.xml"/><Relationship Id="rId234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40" Type="http://schemas.openxmlformats.org/officeDocument/2006/relationships/slide" Target="slides/slide36.xml"/><Relationship Id="rId115" Type="http://schemas.openxmlformats.org/officeDocument/2006/relationships/slide" Target="slides/slide111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9" Type="http://schemas.openxmlformats.org/officeDocument/2006/relationships/slide" Target="slides/slide195.xml"/><Relationship Id="rId203" Type="http://schemas.openxmlformats.org/officeDocument/2006/relationships/slide" Target="slides/slide199.xml"/><Relationship Id="rId19" Type="http://schemas.openxmlformats.org/officeDocument/2006/relationships/slide" Target="slides/slide15.xml"/><Relationship Id="rId224" Type="http://schemas.openxmlformats.org/officeDocument/2006/relationships/slide" Target="slides/slide220.xml"/><Relationship Id="rId30" Type="http://schemas.openxmlformats.org/officeDocument/2006/relationships/slide" Target="slides/slide2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189" Type="http://schemas.openxmlformats.org/officeDocument/2006/relationships/slide" Target="slides/slide185.xml"/><Relationship Id="rId3" Type="http://schemas.openxmlformats.org/officeDocument/2006/relationships/customXml" Target="../customXml/item3.xml"/><Relationship Id="rId214" Type="http://schemas.openxmlformats.org/officeDocument/2006/relationships/slide" Target="slides/slide210.xml"/><Relationship Id="rId235" Type="http://schemas.microsoft.com/office/2015/10/relationships/revisionInfo" Target="revisionInfo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F037A8CB-5927-4557-9724-8C21F4428CDF}"/>
    <pc:docChg chg="modSld">
      <pc:chgData name="LEMAIRE LOUHANNE" userId="5627a5b1-9bbd-46af-b0ba-a244e1458bcb" providerId="ADAL" clId="{F037A8CB-5927-4557-9724-8C21F4428CDF}" dt="2025-05-15T12:48:54.108" v="6"/>
      <pc:docMkLst>
        <pc:docMk/>
      </pc:docMkLst>
      <pc:sldChg chg="modSp">
        <pc:chgData name="LEMAIRE LOUHANNE" userId="5627a5b1-9bbd-46af-b0ba-a244e1458bcb" providerId="ADAL" clId="{F037A8CB-5927-4557-9724-8C21F4428CDF}" dt="2025-05-15T12:45:35.758" v="0"/>
        <pc:sldMkLst>
          <pc:docMk/>
          <pc:sldMk cId="3554999988" sldId="269"/>
        </pc:sldMkLst>
        <pc:picChg chg="mod">
          <ac:chgData name="LEMAIRE LOUHANNE" userId="5627a5b1-9bbd-46af-b0ba-a244e1458bcb" providerId="ADAL" clId="{F037A8CB-5927-4557-9724-8C21F4428CDF}" dt="2025-05-15T12:45:35.758" v="0"/>
          <ac:picMkLst>
            <pc:docMk/>
            <pc:sldMk cId="3554999988" sldId="269"/>
            <ac:picMk id="2" creationId="{E9B405B4-DD10-4ABF-7E68-DBD66FAB69F0}"/>
          </ac:picMkLst>
        </pc:picChg>
      </pc:sldChg>
      <pc:sldChg chg="modSp">
        <pc:chgData name="LEMAIRE LOUHANNE" userId="5627a5b1-9bbd-46af-b0ba-a244e1458bcb" providerId="ADAL" clId="{F037A8CB-5927-4557-9724-8C21F4428CDF}" dt="2025-05-15T12:46:10.913" v="1"/>
        <pc:sldMkLst>
          <pc:docMk/>
          <pc:sldMk cId="1468546870" sldId="321"/>
        </pc:sldMkLst>
        <pc:picChg chg="mod">
          <ac:chgData name="LEMAIRE LOUHANNE" userId="5627a5b1-9bbd-46af-b0ba-a244e1458bcb" providerId="ADAL" clId="{F037A8CB-5927-4557-9724-8C21F4428CDF}" dt="2025-05-15T12:46:10.913" v="1"/>
          <ac:picMkLst>
            <pc:docMk/>
            <pc:sldMk cId="1468546870" sldId="321"/>
            <ac:picMk id="2" creationId="{9F8F2536-D49E-0FC1-7F02-06BD9E3EFED5}"/>
          </ac:picMkLst>
        </pc:picChg>
      </pc:sldChg>
      <pc:sldChg chg="modSp">
        <pc:chgData name="LEMAIRE LOUHANNE" userId="5627a5b1-9bbd-46af-b0ba-a244e1458bcb" providerId="ADAL" clId="{F037A8CB-5927-4557-9724-8C21F4428CDF}" dt="2025-05-15T12:47:25.655" v="2"/>
        <pc:sldMkLst>
          <pc:docMk/>
          <pc:sldMk cId="583080178" sldId="367"/>
        </pc:sldMkLst>
        <pc:picChg chg="mod">
          <ac:chgData name="LEMAIRE LOUHANNE" userId="5627a5b1-9bbd-46af-b0ba-a244e1458bcb" providerId="ADAL" clId="{F037A8CB-5927-4557-9724-8C21F4428CDF}" dt="2025-05-15T12:47:25.655" v="2"/>
          <ac:picMkLst>
            <pc:docMk/>
            <pc:sldMk cId="583080178" sldId="367"/>
            <ac:picMk id="2" creationId="{7DEE130F-0039-783F-07BD-2901FD44F0AC}"/>
          </ac:picMkLst>
        </pc:picChg>
      </pc:sldChg>
      <pc:sldChg chg="modSp">
        <pc:chgData name="LEMAIRE LOUHANNE" userId="5627a5b1-9bbd-46af-b0ba-a244e1458bcb" providerId="ADAL" clId="{F037A8CB-5927-4557-9724-8C21F4428CDF}" dt="2025-05-15T12:47:43.530" v="3"/>
        <pc:sldMkLst>
          <pc:docMk/>
          <pc:sldMk cId="482841087" sldId="376"/>
        </pc:sldMkLst>
        <pc:picChg chg="mod">
          <ac:chgData name="LEMAIRE LOUHANNE" userId="5627a5b1-9bbd-46af-b0ba-a244e1458bcb" providerId="ADAL" clId="{F037A8CB-5927-4557-9724-8C21F4428CDF}" dt="2025-05-15T12:47:43.530" v="3"/>
          <ac:picMkLst>
            <pc:docMk/>
            <pc:sldMk cId="482841087" sldId="376"/>
            <ac:picMk id="2" creationId="{9CB43DF4-D92C-E7C4-7D28-D2DF2ADEAF13}"/>
          </ac:picMkLst>
        </pc:picChg>
      </pc:sldChg>
      <pc:sldChg chg="modSp">
        <pc:chgData name="LEMAIRE LOUHANNE" userId="5627a5b1-9bbd-46af-b0ba-a244e1458bcb" providerId="ADAL" clId="{F037A8CB-5927-4557-9724-8C21F4428CDF}" dt="2025-05-15T12:48:10.835" v="4"/>
        <pc:sldMkLst>
          <pc:docMk/>
          <pc:sldMk cId="173247414" sldId="422"/>
        </pc:sldMkLst>
        <pc:picChg chg="mod">
          <ac:chgData name="LEMAIRE LOUHANNE" userId="5627a5b1-9bbd-46af-b0ba-a244e1458bcb" providerId="ADAL" clId="{F037A8CB-5927-4557-9724-8C21F4428CDF}" dt="2025-05-15T12:48:10.835" v="4"/>
          <ac:picMkLst>
            <pc:docMk/>
            <pc:sldMk cId="173247414" sldId="422"/>
            <ac:picMk id="2" creationId="{4E3B4111-D6A8-F4DB-7295-FBDCFE0C939C}"/>
          </ac:picMkLst>
        </pc:picChg>
      </pc:sldChg>
      <pc:sldChg chg="modSp">
        <pc:chgData name="LEMAIRE LOUHANNE" userId="5627a5b1-9bbd-46af-b0ba-a244e1458bcb" providerId="ADAL" clId="{F037A8CB-5927-4557-9724-8C21F4428CDF}" dt="2025-05-15T12:48:27.016" v="5"/>
        <pc:sldMkLst>
          <pc:docMk/>
          <pc:sldMk cId="32536341" sldId="431"/>
        </pc:sldMkLst>
        <pc:picChg chg="mod">
          <ac:chgData name="LEMAIRE LOUHANNE" userId="5627a5b1-9bbd-46af-b0ba-a244e1458bcb" providerId="ADAL" clId="{F037A8CB-5927-4557-9724-8C21F4428CDF}" dt="2025-05-15T12:48:27.016" v="5"/>
          <ac:picMkLst>
            <pc:docMk/>
            <pc:sldMk cId="32536341" sldId="431"/>
            <ac:picMk id="2" creationId="{10743C36-1EC2-90AE-94F3-D76321C965AF}"/>
          </ac:picMkLst>
        </pc:picChg>
      </pc:sldChg>
      <pc:sldChg chg="modSp">
        <pc:chgData name="LEMAIRE LOUHANNE" userId="5627a5b1-9bbd-46af-b0ba-a244e1458bcb" providerId="ADAL" clId="{F037A8CB-5927-4557-9724-8C21F4428CDF}" dt="2025-05-15T12:48:54.108" v="6"/>
        <pc:sldMkLst>
          <pc:docMk/>
          <pc:sldMk cId="2516531744" sldId="477"/>
        </pc:sldMkLst>
        <pc:picChg chg="mod">
          <ac:chgData name="LEMAIRE LOUHANNE" userId="5627a5b1-9bbd-46af-b0ba-a244e1458bcb" providerId="ADAL" clId="{F037A8CB-5927-4557-9724-8C21F4428CDF}" dt="2025-05-15T12:48:54.108" v="6"/>
          <ac:picMkLst>
            <pc:docMk/>
            <pc:sldMk cId="2516531744" sldId="477"/>
            <ac:picMk id="2" creationId="{030020FE-157B-11BE-31CA-A5526B0DAF8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B10A1-E822-4DDB-9D61-09D6FB7ED6E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3674-7F03-4D8F-BFB7-2D2D5B1D8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1271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B10A1-E822-4DDB-9D61-09D6FB7ED6E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3674-7F03-4D8F-BFB7-2D2D5B1D8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7313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B10A1-E822-4DDB-9D61-09D6FB7ED6E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3674-7F03-4D8F-BFB7-2D2D5B1D8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1369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B10A1-E822-4DDB-9D61-09D6FB7ED6E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3674-7F03-4D8F-BFB7-2D2D5B1D8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9377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B10A1-E822-4DDB-9D61-09D6FB7ED6E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3674-7F03-4D8F-BFB7-2D2D5B1D8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1533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B10A1-E822-4DDB-9D61-09D6FB7ED6E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3674-7F03-4D8F-BFB7-2D2D5B1D8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8786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B10A1-E822-4DDB-9D61-09D6FB7ED6E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3674-7F03-4D8F-BFB7-2D2D5B1D8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1912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B10A1-E822-4DDB-9D61-09D6FB7ED6E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3674-7F03-4D8F-BFB7-2D2D5B1D8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5990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B10A1-E822-4DDB-9D61-09D6FB7ED6E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3674-7F03-4D8F-BFB7-2D2D5B1D8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6936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B10A1-E822-4DDB-9D61-09D6FB7ED6E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3674-7F03-4D8F-BFB7-2D2D5B1D8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3503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B10A1-E822-4DDB-9D61-09D6FB7ED6E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3674-7F03-4D8F-BFB7-2D2D5B1D8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7159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CB10A1-E822-4DDB-9D61-09D6FB7ED6ED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543674-7F03-4D8F-BFB7-2D2D5B1D84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2140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9/Diaporama_CE2-Semaine%2029-vid&#233;oJ2.mp4" TargetMode="External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2.png"/><Relationship Id="rId4" Type="http://schemas.openxmlformats.org/officeDocument/2006/relationships/image" Target="../media/image77.JP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9/Diaporama_CE2-Semaine%2029-drill3.mp4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9/Diaporama_CE2-Semaine%2029-drill1%204.mp4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9/Diaporama_CE2-Semaine%2029-vid&#233;oJ3.mp4" TargetMode="External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2.png"/><Relationship Id="rId4" Type="http://schemas.openxmlformats.org/officeDocument/2006/relationships/image" Target="../media/image90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9/Diaporama_CE2-Semaine%2029-drill1%204.mp4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9/Diaporama_CE2-Semaine%2029-vid&#233;oJ4.mp4" TargetMode="External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2.png"/><Relationship Id="rId4" Type="http://schemas.openxmlformats.org/officeDocument/2006/relationships/image" Target="../media/image96.JPG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72.xml"/><Relationship Id="rId5" Type="http://schemas.openxmlformats.org/officeDocument/2006/relationships/slide" Target="slide117.xml"/><Relationship Id="rId4" Type="http://schemas.openxmlformats.org/officeDocument/2006/relationships/slide" Target="slide6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2.png"/><Relationship Id="rId4" Type="http://schemas.openxmlformats.org/officeDocument/2006/relationships/image" Target="../media/image61.JP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9/Diaporama_CE2-Semaine%2029-drill2.mp4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BC1012D9-656B-2DB8-065F-C5AF13E81D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013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23627CB5-892B-7AAE-3651-1C12ECED7E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61254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F65857AC-DCD3-A2C7-724C-3716598BF4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682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519082E1-66DD-F1D6-5A92-1408D49120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54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BD6719E9-C28B-1CC1-DFDF-32ECD5824F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03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49D4AD73-8380-F859-E98C-EC95CD4A5E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68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D41E14E8-951A-728B-380D-CE4ED85B84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01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BB2BDFE4-691D-5733-D6C8-22DEB11411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03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DACDA1B3-EB20-9380-2103-8F405EDD6E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16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E90F4208-4D0D-8CFF-FD81-F7D2983BBE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803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0FB1FBEE-2F49-BCF2-4CD8-3A8CE12A48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6325248-2F48-3F26-EDAF-4712F8DA9174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03798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E5D4B25C-2BE0-7092-A34C-5A3586EA64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31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1DA50FF5-B9C2-A764-A8DA-E535B19B42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472299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1AD2CAF7-A9A4-E2EF-68BF-41BE669929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472293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A8D45A04-F0D1-8F26-A5D6-E89AC703F8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7DEE130F-0039-783F-07BD-2901FD44F0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08017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855ABEA1-4F32-E8CE-6C2E-56697EF651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F75E071-277F-3AAD-20C7-DB61052C2B79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291647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85FBAD9C-CA82-9227-63DD-A1AEE9287A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37830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6931B08F-B03C-D1FD-7E30-E57F21954F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74E2D43-F480-9093-B17D-D086F8FA9C08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9_J2_E">
            <a:hlinkClick r:id="" action="ppaction://media"/>
            <a:extLst>
              <a:ext uri="{FF2B5EF4-FFF2-40B4-BE49-F238E27FC236}">
                <a16:creationId xmlns:a16="http://schemas.microsoft.com/office/drawing/2014/main" id="{5FA50904-0BE7-9958-30B7-C11B37BD2E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67663" y="9572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36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22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803F2990-2085-2EA7-2B40-8A287D452E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497311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CB540FD1-D5F4-E0F1-38A9-8971FB1D22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281223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5D803998-AF31-C895-BB0C-EE0466C4E9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698718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E4AF6CCA-F7DD-6F93-03C1-8C5621C545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186713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12B6099E-7807-C976-C497-C600BEE23B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8183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2D7C97AD-878E-D763-BB01-7F21082F10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392369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795A42C3-32AB-C268-3CD9-0404775A87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9CB43DF4-D92C-E7C4-7D28-D2DF2ADEAF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841087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CB6F8A8A-6C25-E873-7A57-4F0FA7EEA7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44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31CE1903-1BD0-070C-5C03-97D6BA0B46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14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DED5EFA6-D808-F556-60C1-25268BCCCC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447681D5-2C7D-24CA-56C3-7E6477110A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54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7AE0D0B5-C970-6266-5AC9-6E911D1203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479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BB1E2B9C-5B3D-735B-1E7E-BC45ECEF27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60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32C9C0B6-98CF-CF61-3026-FC190F1B5D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1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ADBDC059-4306-D4E1-F921-C0082195B3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42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E3C4BF2A-084C-5076-0028-D026A6F838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172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E9247DE9-660F-B65D-B3C4-EBE4F55522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E9B405B4-DD10-4ABF-7E68-DBD66FAB69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999988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6869D2CF-F4B2-8B6D-88BD-D0C4872759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E445EC7-EA7C-6FE3-7E80-CEFD26A5D5AC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422011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27AF3543-57FA-233A-CB6F-837B542E17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0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6A6ED537-DAAD-7AF0-4EF1-92C339648F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709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632918E7-D1AB-8F2F-E4AC-5B1BB7103A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67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290499B8-F14B-ED2D-0421-89EB02E323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49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D1DE76C4-9608-DF3A-EC3D-D1A178A3F1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58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79918F6C-0695-521F-7A0F-2B88775472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43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1DAB5698-2D18-BC7C-3DC6-50CC3862C8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D09B26B6-4CCA-0371-04AF-FA62F665C1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95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A2755566-2581-A2ED-2A0E-047D2A83FA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42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D7F9AB31-C230-615E-905F-01788BB15E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67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6793D182-2CAB-5AE6-16F9-362A453EC3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20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301916F1-444B-F38C-D4D7-DE73BF4F6E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5CF71D-D3A5-5D2A-3226-53253BBD2CA0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10465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C4E7CA04-A51A-0916-6DF7-634C3645A7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82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582A6FC7-653D-6D70-11E7-E9E3C8E986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39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2BFB6E51-BFFA-FF95-4CE7-0958C9E8C2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36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2054F25C-F5A6-5BA6-459B-00FFF038DD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8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541F5FEA-DC9B-4872-7685-F7F2CAAF86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753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0A60F1EF-AEA0-78A1-8510-F47E9618CA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29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EAE80C8B-D84D-503D-834F-545403DAD5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45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5D0422D6-80F8-DF13-422B-9AEEBB249F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87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590EB5E7-698D-10DF-5FE8-162C9CE145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39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40691806-F8B5-B1EB-977E-735588925D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05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DA4EF7AF-9DFB-9DA5-F14F-45D1E68718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20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5548C07E-AA32-99C0-AD58-9D2654F5BA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A75818-33FB-B9D3-4E57-72BAF798D2F0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1826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B360C18A-9016-12B6-5C44-2EA80E1A91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80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4">
            <a:extLst>
              <a:ext uri="{FF2B5EF4-FFF2-40B4-BE49-F238E27FC236}">
                <a16:creationId xmlns:a16="http://schemas.microsoft.com/office/drawing/2014/main" id="{89561591-28C9-654B-8FDB-34706ADD69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7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5">
            <a:extLst>
              <a:ext uri="{FF2B5EF4-FFF2-40B4-BE49-F238E27FC236}">
                <a16:creationId xmlns:a16="http://schemas.microsoft.com/office/drawing/2014/main" id="{986EE589-DCF5-C73E-AF80-A7AAE5BA1E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93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6">
            <a:extLst>
              <a:ext uri="{FF2B5EF4-FFF2-40B4-BE49-F238E27FC236}">
                <a16:creationId xmlns:a16="http://schemas.microsoft.com/office/drawing/2014/main" id="{2AA14FD2-AF09-8B11-4D1F-EE19BFE6BD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445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7">
            <a:extLst>
              <a:ext uri="{FF2B5EF4-FFF2-40B4-BE49-F238E27FC236}">
                <a16:creationId xmlns:a16="http://schemas.microsoft.com/office/drawing/2014/main" id="{35D53AC2-0884-AF67-C6E3-5A866B89FB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3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8">
            <a:extLst>
              <a:ext uri="{FF2B5EF4-FFF2-40B4-BE49-F238E27FC236}">
                <a16:creationId xmlns:a16="http://schemas.microsoft.com/office/drawing/2014/main" id="{40C43BF6-7415-AC7C-2388-EE3EED522E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765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9">
            <a:extLst>
              <a:ext uri="{FF2B5EF4-FFF2-40B4-BE49-F238E27FC236}">
                <a16:creationId xmlns:a16="http://schemas.microsoft.com/office/drawing/2014/main" id="{FA1CB317-2C14-CF6B-25F6-B59B3B875C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17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6A474F4E-6099-10B2-23C9-9E489B5CE8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42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0">
            <a:extLst>
              <a:ext uri="{FF2B5EF4-FFF2-40B4-BE49-F238E27FC236}">
                <a16:creationId xmlns:a16="http://schemas.microsoft.com/office/drawing/2014/main" id="{A666E18B-574D-2359-131A-8AF3FE484E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11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1">
            <a:extLst>
              <a:ext uri="{FF2B5EF4-FFF2-40B4-BE49-F238E27FC236}">
                <a16:creationId xmlns:a16="http://schemas.microsoft.com/office/drawing/2014/main" id="{2EB1B79F-7F51-6C49-D466-02466A6B54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90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2">
            <a:extLst>
              <a:ext uri="{FF2B5EF4-FFF2-40B4-BE49-F238E27FC236}">
                <a16:creationId xmlns:a16="http://schemas.microsoft.com/office/drawing/2014/main" id="{224DC5BB-86D2-F17C-AC0F-314E1C1CE7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93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3">
            <a:extLst>
              <a:ext uri="{FF2B5EF4-FFF2-40B4-BE49-F238E27FC236}">
                <a16:creationId xmlns:a16="http://schemas.microsoft.com/office/drawing/2014/main" id="{D164E069-ABA6-6966-8798-AD1DD84397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3D80664-D3B3-FDAC-2E49-B7700EEBD529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31071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4">
            <a:extLst>
              <a:ext uri="{FF2B5EF4-FFF2-40B4-BE49-F238E27FC236}">
                <a16:creationId xmlns:a16="http://schemas.microsoft.com/office/drawing/2014/main" id="{8D50622C-4890-014A-720E-A06CD370BF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22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5">
            <a:extLst>
              <a:ext uri="{FF2B5EF4-FFF2-40B4-BE49-F238E27FC236}">
                <a16:creationId xmlns:a16="http://schemas.microsoft.com/office/drawing/2014/main" id="{1A64CCE6-EF1D-11BC-A3ED-2261A9E25D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508905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6">
            <a:extLst>
              <a:ext uri="{FF2B5EF4-FFF2-40B4-BE49-F238E27FC236}">
                <a16:creationId xmlns:a16="http://schemas.microsoft.com/office/drawing/2014/main" id="{7370AB11-3A29-8A40-BE49-97D3A79414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4E3B4111-D6A8-F4DB-7295-FBDCFE0C93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7414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7">
            <a:extLst>
              <a:ext uri="{FF2B5EF4-FFF2-40B4-BE49-F238E27FC236}">
                <a16:creationId xmlns:a16="http://schemas.microsoft.com/office/drawing/2014/main" id="{209FC228-7E39-6232-E50D-A22C33B2CE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DAC2DD-AFC7-3819-A8E8-55D32FC3D17B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54997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8">
            <a:extLst>
              <a:ext uri="{FF2B5EF4-FFF2-40B4-BE49-F238E27FC236}">
                <a16:creationId xmlns:a16="http://schemas.microsoft.com/office/drawing/2014/main" id="{BACCC970-A12B-E5D2-87A0-73A6A21FE2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380897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9">
            <a:extLst>
              <a:ext uri="{FF2B5EF4-FFF2-40B4-BE49-F238E27FC236}">
                <a16:creationId xmlns:a16="http://schemas.microsoft.com/office/drawing/2014/main" id="{9A4BA575-327A-AAE1-1AB0-FE217F031D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2A6BD8-4790-06D7-29D5-FAF5059DDB24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9_J3_B">
            <a:hlinkClick r:id="" action="ppaction://media"/>
            <a:extLst>
              <a:ext uri="{FF2B5EF4-FFF2-40B4-BE49-F238E27FC236}">
                <a16:creationId xmlns:a16="http://schemas.microsoft.com/office/drawing/2014/main" id="{A9B698CD-FF4B-EB3B-34C8-2FF3D59044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4038" y="889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797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8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7FEC5A8F-79D0-56FC-1CD3-855DCDD41F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07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0">
            <a:extLst>
              <a:ext uri="{FF2B5EF4-FFF2-40B4-BE49-F238E27FC236}">
                <a16:creationId xmlns:a16="http://schemas.microsoft.com/office/drawing/2014/main" id="{9CBB556E-F951-AF5D-2B6F-B51691FD4D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204697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1">
            <a:extLst>
              <a:ext uri="{FF2B5EF4-FFF2-40B4-BE49-F238E27FC236}">
                <a16:creationId xmlns:a16="http://schemas.microsoft.com/office/drawing/2014/main" id="{00250FDB-2549-97AC-2C94-113F6F6744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497664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2">
            <a:extLst>
              <a:ext uri="{FF2B5EF4-FFF2-40B4-BE49-F238E27FC236}">
                <a16:creationId xmlns:a16="http://schemas.microsoft.com/office/drawing/2014/main" id="{557EFD3A-D243-C6D8-7880-7D496E00CF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206324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3">
            <a:extLst>
              <a:ext uri="{FF2B5EF4-FFF2-40B4-BE49-F238E27FC236}">
                <a16:creationId xmlns:a16="http://schemas.microsoft.com/office/drawing/2014/main" id="{818325C1-C3F6-848F-D5A7-50D9D8DF37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09536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4">
            <a:extLst>
              <a:ext uri="{FF2B5EF4-FFF2-40B4-BE49-F238E27FC236}">
                <a16:creationId xmlns:a16="http://schemas.microsoft.com/office/drawing/2014/main" id="{575105E4-D9AC-ECB3-EAD6-FE04F47E04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205135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5">
            <a:extLst>
              <a:ext uri="{FF2B5EF4-FFF2-40B4-BE49-F238E27FC236}">
                <a16:creationId xmlns:a16="http://schemas.microsoft.com/office/drawing/2014/main" id="{4FFFED80-1A31-E58A-0B91-E10574EF52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10743C36-1EC2-90AE-94F3-D76321C965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6341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6">
            <a:extLst>
              <a:ext uri="{FF2B5EF4-FFF2-40B4-BE49-F238E27FC236}">
                <a16:creationId xmlns:a16="http://schemas.microsoft.com/office/drawing/2014/main" id="{58878105-C682-53BA-19F0-92939479C7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412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7">
            <a:extLst>
              <a:ext uri="{FF2B5EF4-FFF2-40B4-BE49-F238E27FC236}">
                <a16:creationId xmlns:a16="http://schemas.microsoft.com/office/drawing/2014/main" id="{A4D274F4-CD89-11B8-8BC7-D1DF1127AA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26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8">
            <a:extLst>
              <a:ext uri="{FF2B5EF4-FFF2-40B4-BE49-F238E27FC236}">
                <a16:creationId xmlns:a16="http://schemas.microsoft.com/office/drawing/2014/main" id="{AEF8B3B5-4A32-69B9-B6ED-5BFA58771B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9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9">
            <a:extLst>
              <a:ext uri="{FF2B5EF4-FFF2-40B4-BE49-F238E27FC236}">
                <a16:creationId xmlns:a16="http://schemas.microsoft.com/office/drawing/2014/main" id="{52928DCB-D7CC-F472-5FA3-739F42020A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29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8646A48F-8082-ED1B-2AA1-AD3F150521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59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0">
            <a:extLst>
              <a:ext uri="{FF2B5EF4-FFF2-40B4-BE49-F238E27FC236}">
                <a16:creationId xmlns:a16="http://schemas.microsoft.com/office/drawing/2014/main" id="{91C4EBF9-3483-4983-33A4-247D1FBE9A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52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1">
            <a:extLst>
              <a:ext uri="{FF2B5EF4-FFF2-40B4-BE49-F238E27FC236}">
                <a16:creationId xmlns:a16="http://schemas.microsoft.com/office/drawing/2014/main" id="{6A9865B2-BC96-4CD1-C2DF-263C42DF11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1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2">
            <a:extLst>
              <a:ext uri="{FF2B5EF4-FFF2-40B4-BE49-F238E27FC236}">
                <a16:creationId xmlns:a16="http://schemas.microsoft.com/office/drawing/2014/main" id="{1BC3E126-7F9F-E26E-4337-8A4DFBCA57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34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3">
            <a:extLst>
              <a:ext uri="{FF2B5EF4-FFF2-40B4-BE49-F238E27FC236}">
                <a16:creationId xmlns:a16="http://schemas.microsoft.com/office/drawing/2014/main" id="{1A81A3A6-EA9B-1889-F77E-55EB43F3A3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92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4">
            <a:extLst>
              <a:ext uri="{FF2B5EF4-FFF2-40B4-BE49-F238E27FC236}">
                <a16:creationId xmlns:a16="http://schemas.microsoft.com/office/drawing/2014/main" id="{DFBEC9A5-7884-9783-DB18-B2E19E2700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01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5">
            <a:extLst>
              <a:ext uri="{FF2B5EF4-FFF2-40B4-BE49-F238E27FC236}">
                <a16:creationId xmlns:a16="http://schemas.microsoft.com/office/drawing/2014/main" id="{E5E7EB90-548D-E961-1596-69A1FEA044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40A7946-DB61-A30F-D770-55BF6B912184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9986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6">
            <a:extLst>
              <a:ext uri="{FF2B5EF4-FFF2-40B4-BE49-F238E27FC236}">
                <a16:creationId xmlns:a16="http://schemas.microsoft.com/office/drawing/2014/main" id="{6DC7C2D8-1C24-56E8-D19B-040273A760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14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7">
            <a:extLst>
              <a:ext uri="{FF2B5EF4-FFF2-40B4-BE49-F238E27FC236}">
                <a16:creationId xmlns:a16="http://schemas.microsoft.com/office/drawing/2014/main" id="{311D653F-54A7-E63C-95CC-F254291C86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48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8">
            <a:extLst>
              <a:ext uri="{FF2B5EF4-FFF2-40B4-BE49-F238E27FC236}">
                <a16:creationId xmlns:a16="http://schemas.microsoft.com/office/drawing/2014/main" id="{9077CC66-B392-ABB4-B035-99882B3321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601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9">
            <a:extLst>
              <a:ext uri="{FF2B5EF4-FFF2-40B4-BE49-F238E27FC236}">
                <a16:creationId xmlns:a16="http://schemas.microsoft.com/office/drawing/2014/main" id="{359F5C3B-8979-AAE0-FDE3-E2E7E266E5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57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E23B2305-B2D9-19C9-FAA9-25312BAD42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04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0">
            <a:extLst>
              <a:ext uri="{FF2B5EF4-FFF2-40B4-BE49-F238E27FC236}">
                <a16:creationId xmlns:a16="http://schemas.microsoft.com/office/drawing/2014/main" id="{A396825B-C0C2-361F-B72D-2DBA7F7AB0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81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1">
            <a:extLst>
              <a:ext uri="{FF2B5EF4-FFF2-40B4-BE49-F238E27FC236}">
                <a16:creationId xmlns:a16="http://schemas.microsoft.com/office/drawing/2014/main" id="{BA50FE9E-B9C0-B0EC-032A-5E157BE15E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89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2">
            <a:extLst>
              <a:ext uri="{FF2B5EF4-FFF2-40B4-BE49-F238E27FC236}">
                <a16:creationId xmlns:a16="http://schemas.microsoft.com/office/drawing/2014/main" id="{473F4B95-7085-F877-AC9A-D365B76F4A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49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3">
            <a:extLst>
              <a:ext uri="{FF2B5EF4-FFF2-40B4-BE49-F238E27FC236}">
                <a16:creationId xmlns:a16="http://schemas.microsoft.com/office/drawing/2014/main" id="{5446BF8D-4566-001F-0E2E-18F9ACF567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03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4">
            <a:extLst>
              <a:ext uri="{FF2B5EF4-FFF2-40B4-BE49-F238E27FC236}">
                <a16:creationId xmlns:a16="http://schemas.microsoft.com/office/drawing/2014/main" id="{FA058DAC-3CFF-1046-A797-EA29A53B6A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42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5">
            <a:extLst>
              <a:ext uri="{FF2B5EF4-FFF2-40B4-BE49-F238E27FC236}">
                <a16:creationId xmlns:a16="http://schemas.microsoft.com/office/drawing/2014/main" id="{A7FADCD2-E3DA-02DC-82A8-DE464A5FA0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73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6">
            <a:extLst>
              <a:ext uri="{FF2B5EF4-FFF2-40B4-BE49-F238E27FC236}">
                <a16:creationId xmlns:a16="http://schemas.microsoft.com/office/drawing/2014/main" id="{CE5EF900-BE6E-28CD-F753-013254B9DF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AC55670-5907-3234-8FA5-1A8137DCB63B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20519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7">
            <a:extLst>
              <a:ext uri="{FF2B5EF4-FFF2-40B4-BE49-F238E27FC236}">
                <a16:creationId xmlns:a16="http://schemas.microsoft.com/office/drawing/2014/main" id="{A38031EA-BDE8-87BA-C755-DB7A2B101E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77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8">
            <a:extLst>
              <a:ext uri="{FF2B5EF4-FFF2-40B4-BE49-F238E27FC236}">
                <a16:creationId xmlns:a16="http://schemas.microsoft.com/office/drawing/2014/main" id="{E3257436-8DB9-F590-8973-719B9C6DB2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501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9">
            <a:extLst>
              <a:ext uri="{FF2B5EF4-FFF2-40B4-BE49-F238E27FC236}">
                <a16:creationId xmlns:a16="http://schemas.microsoft.com/office/drawing/2014/main" id="{BE30D6B3-D56C-59FB-8628-4D22C2C386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69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3C7D625B-B712-C350-3A3A-1002780CC7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148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0FA4DCB6-D182-9D5B-0178-5AE6A80973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7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0">
            <a:extLst>
              <a:ext uri="{FF2B5EF4-FFF2-40B4-BE49-F238E27FC236}">
                <a16:creationId xmlns:a16="http://schemas.microsoft.com/office/drawing/2014/main" id="{4724AE53-4413-9E0F-5523-375205114D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057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1">
            <a:extLst>
              <a:ext uri="{FF2B5EF4-FFF2-40B4-BE49-F238E27FC236}">
                <a16:creationId xmlns:a16="http://schemas.microsoft.com/office/drawing/2014/main" id="{F16C5B4B-E224-3232-C1C2-DC07A66C96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52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2">
            <a:extLst>
              <a:ext uri="{FF2B5EF4-FFF2-40B4-BE49-F238E27FC236}">
                <a16:creationId xmlns:a16="http://schemas.microsoft.com/office/drawing/2014/main" id="{DBA6CC6F-2809-7D8C-3211-B1EA64B0BA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12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3">
            <a:extLst>
              <a:ext uri="{FF2B5EF4-FFF2-40B4-BE49-F238E27FC236}">
                <a16:creationId xmlns:a16="http://schemas.microsoft.com/office/drawing/2014/main" id="{42B70F9A-0913-47DA-D47D-452B4E3831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09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4">
            <a:extLst>
              <a:ext uri="{FF2B5EF4-FFF2-40B4-BE49-F238E27FC236}">
                <a16:creationId xmlns:a16="http://schemas.microsoft.com/office/drawing/2014/main" id="{1557592E-06A4-B190-4535-640CA92F01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79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5">
            <a:extLst>
              <a:ext uri="{FF2B5EF4-FFF2-40B4-BE49-F238E27FC236}">
                <a16:creationId xmlns:a16="http://schemas.microsoft.com/office/drawing/2014/main" id="{29374C7E-FC9F-562F-6DF9-FCE195FE4B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622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6">
            <a:extLst>
              <a:ext uri="{FF2B5EF4-FFF2-40B4-BE49-F238E27FC236}">
                <a16:creationId xmlns:a16="http://schemas.microsoft.com/office/drawing/2014/main" id="{C7D3C292-62C0-DEEA-B4C3-25565D8F91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85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7">
            <a:extLst>
              <a:ext uri="{FF2B5EF4-FFF2-40B4-BE49-F238E27FC236}">
                <a16:creationId xmlns:a16="http://schemas.microsoft.com/office/drawing/2014/main" id="{DE63E876-7612-956C-CC62-5EDE32CFD0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6B15DC5-D912-9283-894D-73EC2F9DB025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9718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8">
            <a:extLst>
              <a:ext uri="{FF2B5EF4-FFF2-40B4-BE49-F238E27FC236}">
                <a16:creationId xmlns:a16="http://schemas.microsoft.com/office/drawing/2014/main" id="{5D51261C-A97E-80A8-FE84-6833E16410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86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9">
            <a:extLst>
              <a:ext uri="{FF2B5EF4-FFF2-40B4-BE49-F238E27FC236}">
                <a16:creationId xmlns:a16="http://schemas.microsoft.com/office/drawing/2014/main" id="{449D88FF-8FA5-079A-D436-9522511F31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48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61693F39-2C1A-39B5-4C54-0402CCEF9E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83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0">
            <a:extLst>
              <a:ext uri="{FF2B5EF4-FFF2-40B4-BE49-F238E27FC236}">
                <a16:creationId xmlns:a16="http://schemas.microsoft.com/office/drawing/2014/main" id="{6FD774C2-3493-FA4A-6426-B65D766CD2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01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1">
            <a:extLst>
              <a:ext uri="{FF2B5EF4-FFF2-40B4-BE49-F238E27FC236}">
                <a16:creationId xmlns:a16="http://schemas.microsoft.com/office/drawing/2014/main" id="{2323F4EB-DED4-ADD3-7EBE-5C6E4DA3B4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05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2">
            <a:extLst>
              <a:ext uri="{FF2B5EF4-FFF2-40B4-BE49-F238E27FC236}">
                <a16:creationId xmlns:a16="http://schemas.microsoft.com/office/drawing/2014/main" id="{2BF716C7-85C0-35B7-F609-438451326E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9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3">
            <a:extLst>
              <a:ext uri="{FF2B5EF4-FFF2-40B4-BE49-F238E27FC236}">
                <a16:creationId xmlns:a16="http://schemas.microsoft.com/office/drawing/2014/main" id="{C70B08B9-0F04-2456-6D28-715038C523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15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4">
            <a:extLst>
              <a:ext uri="{FF2B5EF4-FFF2-40B4-BE49-F238E27FC236}">
                <a16:creationId xmlns:a16="http://schemas.microsoft.com/office/drawing/2014/main" id="{F98511D6-B085-C874-5C4C-EBF945904A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839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5">
            <a:extLst>
              <a:ext uri="{FF2B5EF4-FFF2-40B4-BE49-F238E27FC236}">
                <a16:creationId xmlns:a16="http://schemas.microsoft.com/office/drawing/2014/main" id="{B0B7874F-7453-A68C-4B2B-EA40BBDF32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37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6">
            <a:extLst>
              <a:ext uri="{FF2B5EF4-FFF2-40B4-BE49-F238E27FC236}">
                <a16:creationId xmlns:a16="http://schemas.microsoft.com/office/drawing/2014/main" id="{0A813AC9-AAEF-3587-2FF0-1FAFC1CACA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01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7">
            <a:extLst>
              <a:ext uri="{FF2B5EF4-FFF2-40B4-BE49-F238E27FC236}">
                <a16:creationId xmlns:a16="http://schemas.microsoft.com/office/drawing/2014/main" id="{06C15184-2A7A-5BE1-091E-D62624683F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984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8">
            <a:extLst>
              <a:ext uri="{FF2B5EF4-FFF2-40B4-BE49-F238E27FC236}">
                <a16:creationId xmlns:a16="http://schemas.microsoft.com/office/drawing/2014/main" id="{5DC59FC6-9EDD-17C2-462B-B9C9BD3183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85A3604-5F7F-61FB-1786-FF6112FEC9EF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45814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9">
            <a:extLst>
              <a:ext uri="{FF2B5EF4-FFF2-40B4-BE49-F238E27FC236}">
                <a16:creationId xmlns:a16="http://schemas.microsoft.com/office/drawing/2014/main" id="{1CA216EC-8A70-0815-1955-2EBA10CD66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81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97DD1426-B9B0-443E-5A83-139831D73D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71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0">
            <a:extLst>
              <a:ext uri="{FF2B5EF4-FFF2-40B4-BE49-F238E27FC236}">
                <a16:creationId xmlns:a16="http://schemas.microsoft.com/office/drawing/2014/main" id="{5A073B11-13F0-D980-823F-B6F5F80E1D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257982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1">
            <a:extLst>
              <a:ext uri="{FF2B5EF4-FFF2-40B4-BE49-F238E27FC236}">
                <a16:creationId xmlns:a16="http://schemas.microsoft.com/office/drawing/2014/main" id="{DF9F6CC1-7F04-D409-E7FD-6A4FA7E235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030020FE-157B-11BE-31CA-A5526B0DAF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531744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2">
            <a:extLst>
              <a:ext uri="{FF2B5EF4-FFF2-40B4-BE49-F238E27FC236}">
                <a16:creationId xmlns:a16="http://schemas.microsoft.com/office/drawing/2014/main" id="{9433A7CE-13E4-33A6-9395-9DBAAB4310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A13F12-0789-B1A1-35D4-D0F7519F8AC9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96467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3">
            <a:extLst>
              <a:ext uri="{FF2B5EF4-FFF2-40B4-BE49-F238E27FC236}">
                <a16:creationId xmlns:a16="http://schemas.microsoft.com/office/drawing/2014/main" id="{65A551F9-55B0-2B06-32EF-AE9F20BC58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599362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4">
            <a:extLst>
              <a:ext uri="{FF2B5EF4-FFF2-40B4-BE49-F238E27FC236}">
                <a16:creationId xmlns:a16="http://schemas.microsoft.com/office/drawing/2014/main" id="{A97F208B-C14E-DAC9-CEDA-F0C45D7E54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8E455D1-A9CE-6D27-3BF1-BFE02229166C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9_J4_E">
            <a:hlinkClick r:id="" action="ppaction://media"/>
            <a:extLst>
              <a:ext uri="{FF2B5EF4-FFF2-40B4-BE49-F238E27FC236}">
                <a16:creationId xmlns:a16="http://schemas.microsoft.com/office/drawing/2014/main" id="{AAC56CA0-AA55-2A4F-08DA-05464D0E48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26325" y="12811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20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74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5">
            <a:extLst>
              <a:ext uri="{FF2B5EF4-FFF2-40B4-BE49-F238E27FC236}">
                <a16:creationId xmlns:a16="http://schemas.microsoft.com/office/drawing/2014/main" id="{277F0376-4F07-C2C3-25DB-7E3A9D81F3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1607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84E1BC63-8F6E-6853-3E05-F7C5542F4E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9B6E95-CB00-3730-237C-5FD438277D48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86047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19FA97A7-EF5E-15E1-BDF7-382741A8CE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65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8004F31A-DEBD-0F8F-FF09-76732AEC74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66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FD8EA2D7-9B9E-D8ED-440D-DB36A35A98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15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7C19B577-C799-6B18-C9D4-FAD0B768AD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67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54CE8C56-7CB5-FC49-F23D-4E83CD7E3B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260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2A008CF6-E331-202E-4CA1-60B4CA73C1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02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5B2EA71A-B5CE-6329-F6EB-C88D225AB3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775D3350-F292-BCD1-9018-33653814C44F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B0F88125-4423-0E24-3299-C1ED441A32B1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1A33DD4F-5233-F4D4-12A4-CE14BBADFE27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C0548EE2-8F70-C678-AB5B-F2ADEDA71FBF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34398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DCFD3120-5794-ECA2-BCA8-076F96C392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478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F9EE4E71-AA5F-492E-C226-11A6ED82B9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54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0F9EB47E-5E3F-19ED-E1B0-650709F2A0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83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E7BFF67D-CD78-F277-EECC-00F70CC2B4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90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C5B302F3-0CC2-F050-F565-A82C7AF1DE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3FC5E8E-8D6F-3B14-37EF-1ECCE97EA90E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23506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03F8BCBE-A7A6-7150-8FA1-6B39AFEF0E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25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179D9920-E293-1AAB-3D20-F8B660D6EC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69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693C7CE0-8D4B-B1E3-62A9-40661E6DF7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81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61A9AECB-7EC6-E07C-9D37-FB3FCA25FC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61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E25481F0-5E71-A041-3BC4-40193D6721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403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8EA90A1B-DE2F-44C7-6F2F-88AEEC5115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7622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C66727DA-6841-4EDE-3997-336F2D5562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30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4EEC374D-2981-5A08-558A-3CD70898E7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28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62F13782-B952-A31C-0F10-20941A030E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47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00BBAE87-7A70-D4AA-E3C9-B9FC85142C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79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958D64C6-C59F-7A57-8CB7-563A418CD7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1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0A32AA37-1B84-2183-2EE0-6D1AD6456F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8096814-A89C-9929-1346-062F9707C20B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426640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5A032551-AC5E-C9C3-44E4-A62E46DF02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73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CADA2EB7-3612-799C-30E9-85C0503932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82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3E8D7416-C5BC-6039-37AB-FE67AFD76A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41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D887CCD8-2F5B-E54A-4515-121FF9DC07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55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86814145-698F-7431-02AA-2492C9EBC6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08648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50652F6B-3E5E-A397-C890-E1486C0241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84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52FF8364-1B75-8BB4-D80F-595E07E420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33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FC287C94-BD80-BE82-7E87-9407E2CD27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52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97715AD7-B6FF-3C1E-F957-C2CBF6D447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43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8557E4DE-5ED7-1421-0092-78C79163D1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38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E8313C8A-47BC-6724-DC28-6B1CC4B05A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79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6486BCDE-D37A-ED43-CC15-2FE48BE23B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E70D752-3775-9884-6767-AE3B854630F4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53365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09DB333C-B75C-A987-0599-175CB1B0A3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55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A801429B-0F16-CB1C-7179-CA28AA4F03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03017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820630D6-AA9F-DE3E-39D2-DC04E1BA79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683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77987B56-2EC3-9828-42BA-72F609F70B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58090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77A197FA-8122-15A3-BF81-9387A2CCFF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29_J1_B">
            <a:hlinkClick r:id="" action="ppaction://media"/>
            <a:extLst>
              <a:ext uri="{FF2B5EF4-FFF2-40B4-BE49-F238E27FC236}">
                <a16:creationId xmlns:a16="http://schemas.microsoft.com/office/drawing/2014/main" id="{D53AC569-5847-79F4-FE03-4611010E96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16588" y="4953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30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EADD2A98-475A-D07E-D5BA-775A351F34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40593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441D1309-7F8A-6575-ABD7-0B047B5ABE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0538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7DFA0C05-3FA2-A9AA-A7D7-ED49214760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16527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1315D1E9-2C94-1990-38C1-F8FF45B3B0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72551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2AC3C9C9-FBAA-4921-5060-CC8951E597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9F8F2536-D49E-0FC1-7F02-06BD9E3EFE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54687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E10C6B62-D326-BF21-4C71-5A0E2D401C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91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1165F1C1-74D6-CEE9-6F02-A066CEBB03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58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30480AAE-1BD6-6250-BD4B-AAD30AEA94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416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02581A7D-ECBF-27D9-FC67-FE2516A729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91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CBF64A0B-7741-BD8F-811F-1C814F6E3B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47239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5B5D232A-EF89-6D64-5D5E-6CD3E12B77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79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8788E5CD-5855-C727-D360-4FC8A05EDC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0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8ED825B0-E2C7-F7CD-F5B9-69F0A7CDA0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85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83350787-2445-2237-64C8-BB0337D02D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61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6C81706B-018B-2FB0-B817-054B262BF5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385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DD63BC31-0D51-EBD1-194C-D4DD76711E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7D4C9F-C649-E58B-459F-CDEE5FAE977F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417638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0ED05E1E-73B3-4851-58BE-FD0C5772A1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11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4E241BF9-9708-51E2-5BBF-5107654B8B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93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DA272DD7-AF8F-1BF5-175D-11F287274D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75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AA5B0909-0599-222E-8FF8-51554B4B97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97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3AEF4FCC-E92D-ABDF-9666-6ACE3F691A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05067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9E56A33F-80F1-2240-D772-889A5C1B4A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59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0E3390B2-234F-BD3D-0935-D845F7DBA6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29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3E4CEECC-A26E-FBEC-9D8B-17DF85FB7D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48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ECD3EAB3-EDBE-0D12-DC6A-C74E03BDC4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4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E6AC04A7-E785-C833-029F-1D9175D212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17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5B602DFB-730F-17E2-EFA3-614BDF4199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305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4D6D9981-DE45-BA46-96BD-DACECCA471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D258764-943C-1195-4F7A-0FA83671A310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71942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A7D0FA84-EC81-8C5D-1B64-A9AD8D6D6C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1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C55EE5E8-0E4A-97D4-487A-57F616A32E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28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3A814038-0555-E794-C025-BBB22AE512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33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58477B7A-3C1A-C275-9022-C56B4AC167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4420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442D1592-1639-626E-3173-A0945DB399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67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115661C2-26EA-7977-FC1E-AB9A9268CA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54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5022AE7F-DB74-85F9-CF90-4C100D1831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979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8BA07B6C-0766-F509-1048-F470CE5EF1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21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0E59022C-79C9-4572-FD33-F1D58450D9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29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FE381CBA-EA65-A517-4874-1DF4C57237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2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11B5FE7F-50EA-FA3D-8CDE-F2192F51B8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9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F1350E85-A370-1F72-252D-671A575B93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AE1A13D-6EF6-234C-597C-77B1571D952B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05610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842027B7-1489-E097-A017-9669F123AA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190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AAE4733F-6593-233C-D521-E80C9F9DF0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44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BF6D1475-D8BA-41A0-B6D2-D7EE649BA5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CFFAE93-271A-4D8C-B260-6BA077C457B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0FD578E-B915-4FA9-9BE6-7101384EEAA7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44</Words>
  <Application>Microsoft Office PowerPoint</Application>
  <PresentationFormat>Affichage à l'écran (4:3)</PresentationFormat>
  <Paragraphs>22</Paragraphs>
  <Slides>225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225</vt:i4>
      </vt:variant>
    </vt:vector>
  </HeadingPairs>
  <TitlesOfParts>
    <vt:vector size="229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2025-04-22T09:47:03Z</dcterms:created>
  <dcterms:modified xsi:type="dcterms:W3CDTF">2025-05-15T12:49:04Z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