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  <p:sldId id="318" r:id="rId66"/>
    <p:sldId id="319" r:id="rId67"/>
    <p:sldId id="320" r:id="rId68"/>
    <p:sldId id="321" r:id="rId69"/>
    <p:sldId id="322" r:id="rId70"/>
    <p:sldId id="323" r:id="rId71"/>
    <p:sldId id="324" r:id="rId72"/>
    <p:sldId id="325" r:id="rId73"/>
    <p:sldId id="326" r:id="rId74"/>
    <p:sldId id="327" r:id="rId75"/>
    <p:sldId id="328" r:id="rId76"/>
    <p:sldId id="329" r:id="rId77"/>
    <p:sldId id="330" r:id="rId78"/>
    <p:sldId id="331" r:id="rId79"/>
    <p:sldId id="332" r:id="rId80"/>
    <p:sldId id="333" r:id="rId81"/>
    <p:sldId id="334" r:id="rId82"/>
    <p:sldId id="335" r:id="rId83"/>
    <p:sldId id="336" r:id="rId84"/>
    <p:sldId id="337" r:id="rId85"/>
    <p:sldId id="338" r:id="rId86"/>
    <p:sldId id="339" r:id="rId87"/>
    <p:sldId id="340" r:id="rId88"/>
    <p:sldId id="341" r:id="rId89"/>
    <p:sldId id="342" r:id="rId90"/>
    <p:sldId id="343" r:id="rId91"/>
    <p:sldId id="344" r:id="rId92"/>
    <p:sldId id="345" r:id="rId93"/>
    <p:sldId id="346" r:id="rId94"/>
    <p:sldId id="347" r:id="rId95"/>
    <p:sldId id="348" r:id="rId96"/>
    <p:sldId id="349" r:id="rId97"/>
    <p:sldId id="350" r:id="rId98"/>
    <p:sldId id="351" r:id="rId99"/>
    <p:sldId id="352" r:id="rId100"/>
    <p:sldId id="353" r:id="rId101"/>
    <p:sldId id="354" r:id="rId102"/>
    <p:sldId id="355" r:id="rId103"/>
    <p:sldId id="356" r:id="rId104"/>
    <p:sldId id="357" r:id="rId105"/>
    <p:sldId id="358" r:id="rId106"/>
    <p:sldId id="359" r:id="rId107"/>
    <p:sldId id="360" r:id="rId108"/>
    <p:sldId id="361" r:id="rId109"/>
    <p:sldId id="362" r:id="rId110"/>
    <p:sldId id="363" r:id="rId111"/>
    <p:sldId id="364" r:id="rId112"/>
    <p:sldId id="365" r:id="rId113"/>
    <p:sldId id="366" r:id="rId114"/>
    <p:sldId id="367" r:id="rId115"/>
    <p:sldId id="368" r:id="rId116"/>
    <p:sldId id="369" r:id="rId117"/>
    <p:sldId id="370" r:id="rId118"/>
    <p:sldId id="371" r:id="rId119"/>
    <p:sldId id="372" r:id="rId120"/>
    <p:sldId id="373" r:id="rId121"/>
    <p:sldId id="374" r:id="rId122"/>
    <p:sldId id="375" r:id="rId123"/>
    <p:sldId id="376" r:id="rId124"/>
    <p:sldId id="377" r:id="rId125"/>
    <p:sldId id="378" r:id="rId126"/>
    <p:sldId id="379" r:id="rId127"/>
    <p:sldId id="380" r:id="rId128"/>
    <p:sldId id="381" r:id="rId129"/>
    <p:sldId id="382" r:id="rId130"/>
    <p:sldId id="383" r:id="rId131"/>
    <p:sldId id="384" r:id="rId132"/>
    <p:sldId id="385" r:id="rId133"/>
    <p:sldId id="386" r:id="rId134"/>
    <p:sldId id="387" r:id="rId135"/>
    <p:sldId id="388" r:id="rId136"/>
    <p:sldId id="389" r:id="rId137"/>
    <p:sldId id="390" r:id="rId138"/>
    <p:sldId id="391" r:id="rId139"/>
    <p:sldId id="392" r:id="rId140"/>
    <p:sldId id="393" r:id="rId141"/>
    <p:sldId id="394" r:id="rId142"/>
    <p:sldId id="395" r:id="rId143"/>
    <p:sldId id="396" r:id="rId144"/>
    <p:sldId id="397" r:id="rId145"/>
    <p:sldId id="398" r:id="rId146"/>
    <p:sldId id="399" r:id="rId147"/>
    <p:sldId id="400" r:id="rId148"/>
    <p:sldId id="401" r:id="rId149"/>
    <p:sldId id="402" r:id="rId150"/>
    <p:sldId id="403" r:id="rId151"/>
    <p:sldId id="404" r:id="rId152"/>
    <p:sldId id="405" r:id="rId153"/>
    <p:sldId id="406" r:id="rId154"/>
    <p:sldId id="407" r:id="rId155"/>
    <p:sldId id="408" r:id="rId156"/>
    <p:sldId id="409" r:id="rId157"/>
    <p:sldId id="410" r:id="rId158"/>
    <p:sldId id="411" r:id="rId159"/>
    <p:sldId id="412" r:id="rId160"/>
    <p:sldId id="413" r:id="rId161"/>
    <p:sldId id="414" r:id="rId162"/>
    <p:sldId id="415" r:id="rId163"/>
    <p:sldId id="416" r:id="rId164"/>
    <p:sldId id="417" r:id="rId165"/>
    <p:sldId id="418" r:id="rId166"/>
    <p:sldId id="419" r:id="rId167"/>
    <p:sldId id="420" r:id="rId168"/>
    <p:sldId id="421" r:id="rId169"/>
    <p:sldId id="422" r:id="rId170"/>
    <p:sldId id="423" r:id="rId171"/>
    <p:sldId id="424" r:id="rId172"/>
    <p:sldId id="425" r:id="rId173"/>
    <p:sldId id="426" r:id="rId174"/>
    <p:sldId id="427" r:id="rId175"/>
    <p:sldId id="428" r:id="rId176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50908F8-96EE-4CD3-BC19-CAD917FFCA94}" v="7" dt="2025-05-15T10:38:21.53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17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3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63" Type="http://schemas.openxmlformats.org/officeDocument/2006/relationships/slide" Target="slides/slide59.xml"/><Relationship Id="rId84" Type="http://schemas.openxmlformats.org/officeDocument/2006/relationships/slide" Target="slides/slide80.xml"/><Relationship Id="rId138" Type="http://schemas.openxmlformats.org/officeDocument/2006/relationships/slide" Target="slides/slide134.xml"/><Relationship Id="rId159" Type="http://schemas.openxmlformats.org/officeDocument/2006/relationships/slide" Target="slides/slide155.xml"/><Relationship Id="rId170" Type="http://schemas.openxmlformats.org/officeDocument/2006/relationships/slide" Target="slides/slide166.xml"/><Relationship Id="rId107" Type="http://schemas.openxmlformats.org/officeDocument/2006/relationships/slide" Target="slides/slide103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53" Type="http://schemas.openxmlformats.org/officeDocument/2006/relationships/slide" Target="slides/slide49.xml"/><Relationship Id="rId74" Type="http://schemas.openxmlformats.org/officeDocument/2006/relationships/slide" Target="slides/slide70.xml"/><Relationship Id="rId128" Type="http://schemas.openxmlformats.org/officeDocument/2006/relationships/slide" Target="slides/slide124.xml"/><Relationship Id="rId149" Type="http://schemas.openxmlformats.org/officeDocument/2006/relationships/slide" Target="slides/slide145.xml"/><Relationship Id="rId5" Type="http://schemas.openxmlformats.org/officeDocument/2006/relationships/slide" Target="slides/slide1.xml"/><Relationship Id="rId95" Type="http://schemas.openxmlformats.org/officeDocument/2006/relationships/slide" Target="slides/slide91.xml"/><Relationship Id="rId160" Type="http://schemas.openxmlformats.org/officeDocument/2006/relationships/slide" Target="slides/slide156.xml"/><Relationship Id="rId181" Type="http://schemas.microsoft.com/office/2016/11/relationships/changesInfo" Target="changesInfos/changesInfo1.xml"/><Relationship Id="rId22" Type="http://schemas.openxmlformats.org/officeDocument/2006/relationships/slide" Target="slides/slide18.xml"/><Relationship Id="rId43" Type="http://schemas.openxmlformats.org/officeDocument/2006/relationships/slide" Target="slides/slide39.xml"/><Relationship Id="rId64" Type="http://schemas.openxmlformats.org/officeDocument/2006/relationships/slide" Target="slides/slide60.xml"/><Relationship Id="rId118" Type="http://schemas.openxmlformats.org/officeDocument/2006/relationships/slide" Target="slides/slide114.xml"/><Relationship Id="rId139" Type="http://schemas.openxmlformats.org/officeDocument/2006/relationships/slide" Target="slides/slide135.xml"/><Relationship Id="rId85" Type="http://schemas.openxmlformats.org/officeDocument/2006/relationships/slide" Target="slides/slide81.xml"/><Relationship Id="rId150" Type="http://schemas.openxmlformats.org/officeDocument/2006/relationships/slide" Target="slides/slide146.xml"/><Relationship Id="rId171" Type="http://schemas.openxmlformats.org/officeDocument/2006/relationships/slide" Target="slides/slide167.xml"/><Relationship Id="rId12" Type="http://schemas.openxmlformats.org/officeDocument/2006/relationships/slide" Target="slides/slide8.xml"/><Relationship Id="rId33" Type="http://schemas.openxmlformats.org/officeDocument/2006/relationships/slide" Target="slides/slide29.xml"/><Relationship Id="rId108" Type="http://schemas.openxmlformats.org/officeDocument/2006/relationships/slide" Target="slides/slide104.xml"/><Relationship Id="rId129" Type="http://schemas.openxmlformats.org/officeDocument/2006/relationships/slide" Target="slides/slide125.xml"/><Relationship Id="rId54" Type="http://schemas.openxmlformats.org/officeDocument/2006/relationships/slide" Target="slides/slide50.xml"/><Relationship Id="rId75" Type="http://schemas.openxmlformats.org/officeDocument/2006/relationships/slide" Target="slides/slide71.xml"/><Relationship Id="rId96" Type="http://schemas.openxmlformats.org/officeDocument/2006/relationships/slide" Target="slides/slide92.xml"/><Relationship Id="rId140" Type="http://schemas.openxmlformats.org/officeDocument/2006/relationships/slide" Target="slides/slide136.xml"/><Relationship Id="rId161" Type="http://schemas.openxmlformats.org/officeDocument/2006/relationships/slide" Target="slides/slide157.xml"/><Relationship Id="rId182" Type="http://schemas.microsoft.com/office/2015/10/relationships/revisionInfo" Target="revisionInfo.xml"/><Relationship Id="rId6" Type="http://schemas.openxmlformats.org/officeDocument/2006/relationships/slide" Target="slides/slide2.xml"/><Relationship Id="rId23" Type="http://schemas.openxmlformats.org/officeDocument/2006/relationships/slide" Target="slides/slide19.xml"/><Relationship Id="rId119" Type="http://schemas.openxmlformats.org/officeDocument/2006/relationships/slide" Target="slides/slide115.xml"/><Relationship Id="rId44" Type="http://schemas.openxmlformats.org/officeDocument/2006/relationships/slide" Target="slides/slide40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81" Type="http://schemas.openxmlformats.org/officeDocument/2006/relationships/slide" Target="slides/slide77.xml"/><Relationship Id="rId86" Type="http://schemas.openxmlformats.org/officeDocument/2006/relationships/slide" Target="slides/slide82.xml"/><Relationship Id="rId130" Type="http://schemas.openxmlformats.org/officeDocument/2006/relationships/slide" Target="slides/slide126.xml"/><Relationship Id="rId135" Type="http://schemas.openxmlformats.org/officeDocument/2006/relationships/slide" Target="slides/slide131.xml"/><Relationship Id="rId151" Type="http://schemas.openxmlformats.org/officeDocument/2006/relationships/slide" Target="slides/slide147.xml"/><Relationship Id="rId156" Type="http://schemas.openxmlformats.org/officeDocument/2006/relationships/slide" Target="slides/slide152.xml"/><Relationship Id="rId177" Type="http://schemas.openxmlformats.org/officeDocument/2006/relationships/presProps" Target="presProps.xml"/><Relationship Id="rId172" Type="http://schemas.openxmlformats.org/officeDocument/2006/relationships/slide" Target="slides/slide168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109" Type="http://schemas.openxmlformats.org/officeDocument/2006/relationships/slide" Target="slides/slide10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97" Type="http://schemas.openxmlformats.org/officeDocument/2006/relationships/slide" Target="slides/slide93.xml"/><Relationship Id="rId104" Type="http://schemas.openxmlformats.org/officeDocument/2006/relationships/slide" Target="slides/slide100.xml"/><Relationship Id="rId120" Type="http://schemas.openxmlformats.org/officeDocument/2006/relationships/slide" Target="slides/slide116.xml"/><Relationship Id="rId125" Type="http://schemas.openxmlformats.org/officeDocument/2006/relationships/slide" Target="slides/slide121.xml"/><Relationship Id="rId141" Type="http://schemas.openxmlformats.org/officeDocument/2006/relationships/slide" Target="slides/slide137.xml"/><Relationship Id="rId146" Type="http://schemas.openxmlformats.org/officeDocument/2006/relationships/slide" Target="slides/slide142.xml"/><Relationship Id="rId167" Type="http://schemas.openxmlformats.org/officeDocument/2006/relationships/slide" Target="slides/slide163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slide" Target="slides/slide88.xml"/><Relationship Id="rId162" Type="http://schemas.openxmlformats.org/officeDocument/2006/relationships/slide" Target="slides/slide158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slide" Target="slides/slide83.xml"/><Relationship Id="rId110" Type="http://schemas.openxmlformats.org/officeDocument/2006/relationships/slide" Target="slides/slide106.xml"/><Relationship Id="rId115" Type="http://schemas.openxmlformats.org/officeDocument/2006/relationships/slide" Target="slides/slide111.xml"/><Relationship Id="rId131" Type="http://schemas.openxmlformats.org/officeDocument/2006/relationships/slide" Target="slides/slide127.xml"/><Relationship Id="rId136" Type="http://schemas.openxmlformats.org/officeDocument/2006/relationships/slide" Target="slides/slide132.xml"/><Relationship Id="rId157" Type="http://schemas.openxmlformats.org/officeDocument/2006/relationships/slide" Target="slides/slide153.xml"/><Relationship Id="rId178" Type="http://schemas.openxmlformats.org/officeDocument/2006/relationships/viewProps" Target="viewProps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52" Type="http://schemas.openxmlformats.org/officeDocument/2006/relationships/slide" Target="slides/slide148.xml"/><Relationship Id="rId173" Type="http://schemas.openxmlformats.org/officeDocument/2006/relationships/slide" Target="slides/slide169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56" Type="http://schemas.openxmlformats.org/officeDocument/2006/relationships/slide" Target="slides/slide52.xml"/><Relationship Id="rId77" Type="http://schemas.openxmlformats.org/officeDocument/2006/relationships/slide" Target="slides/slide73.xml"/><Relationship Id="rId100" Type="http://schemas.openxmlformats.org/officeDocument/2006/relationships/slide" Target="slides/slide96.xml"/><Relationship Id="rId105" Type="http://schemas.openxmlformats.org/officeDocument/2006/relationships/slide" Target="slides/slide101.xml"/><Relationship Id="rId126" Type="http://schemas.openxmlformats.org/officeDocument/2006/relationships/slide" Target="slides/slide122.xml"/><Relationship Id="rId147" Type="http://schemas.openxmlformats.org/officeDocument/2006/relationships/slide" Target="slides/slide143.xml"/><Relationship Id="rId168" Type="http://schemas.openxmlformats.org/officeDocument/2006/relationships/slide" Target="slides/slide164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93" Type="http://schemas.openxmlformats.org/officeDocument/2006/relationships/slide" Target="slides/slide89.xml"/><Relationship Id="rId98" Type="http://schemas.openxmlformats.org/officeDocument/2006/relationships/slide" Target="slides/slide94.xml"/><Relationship Id="rId121" Type="http://schemas.openxmlformats.org/officeDocument/2006/relationships/slide" Target="slides/slide117.xml"/><Relationship Id="rId142" Type="http://schemas.openxmlformats.org/officeDocument/2006/relationships/slide" Target="slides/slide138.xml"/><Relationship Id="rId163" Type="http://schemas.openxmlformats.org/officeDocument/2006/relationships/slide" Target="slides/slide159.xml"/><Relationship Id="rId3" Type="http://schemas.openxmlformats.org/officeDocument/2006/relationships/customXml" Target="../customXml/item3.xml"/><Relationship Id="rId25" Type="http://schemas.openxmlformats.org/officeDocument/2006/relationships/slide" Target="slides/slide21.xml"/><Relationship Id="rId46" Type="http://schemas.openxmlformats.org/officeDocument/2006/relationships/slide" Target="slides/slide42.xml"/><Relationship Id="rId67" Type="http://schemas.openxmlformats.org/officeDocument/2006/relationships/slide" Target="slides/slide63.xml"/><Relationship Id="rId116" Type="http://schemas.openxmlformats.org/officeDocument/2006/relationships/slide" Target="slides/slide112.xml"/><Relationship Id="rId137" Type="http://schemas.openxmlformats.org/officeDocument/2006/relationships/slide" Target="slides/slide133.xml"/><Relationship Id="rId158" Type="http://schemas.openxmlformats.org/officeDocument/2006/relationships/slide" Target="slides/slide154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62" Type="http://schemas.openxmlformats.org/officeDocument/2006/relationships/slide" Target="slides/slide58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111" Type="http://schemas.openxmlformats.org/officeDocument/2006/relationships/slide" Target="slides/slide107.xml"/><Relationship Id="rId132" Type="http://schemas.openxmlformats.org/officeDocument/2006/relationships/slide" Target="slides/slide128.xml"/><Relationship Id="rId153" Type="http://schemas.openxmlformats.org/officeDocument/2006/relationships/slide" Target="slides/slide149.xml"/><Relationship Id="rId174" Type="http://schemas.openxmlformats.org/officeDocument/2006/relationships/slide" Target="slides/slide170.xml"/><Relationship Id="rId179" Type="http://schemas.openxmlformats.org/officeDocument/2006/relationships/theme" Target="theme/theme1.xml"/><Relationship Id="rId15" Type="http://schemas.openxmlformats.org/officeDocument/2006/relationships/slide" Target="slides/slide11.xml"/><Relationship Id="rId36" Type="http://schemas.openxmlformats.org/officeDocument/2006/relationships/slide" Target="slides/slide32.xml"/><Relationship Id="rId57" Type="http://schemas.openxmlformats.org/officeDocument/2006/relationships/slide" Target="slides/slide53.xml"/><Relationship Id="rId106" Type="http://schemas.openxmlformats.org/officeDocument/2006/relationships/slide" Target="slides/slide102.xml"/><Relationship Id="rId127" Type="http://schemas.openxmlformats.org/officeDocument/2006/relationships/slide" Target="slides/slide12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52" Type="http://schemas.openxmlformats.org/officeDocument/2006/relationships/slide" Target="slides/slide48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94" Type="http://schemas.openxmlformats.org/officeDocument/2006/relationships/slide" Target="slides/slide90.xml"/><Relationship Id="rId99" Type="http://schemas.openxmlformats.org/officeDocument/2006/relationships/slide" Target="slides/slide95.xml"/><Relationship Id="rId101" Type="http://schemas.openxmlformats.org/officeDocument/2006/relationships/slide" Target="slides/slide97.xml"/><Relationship Id="rId122" Type="http://schemas.openxmlformats.org/officeDocument/2006/relationships/slide" Target="slides/slide118.xml"/><Relationship Id="rId143" Type="http://schemas.openxmlformats.org/officeDocument/2006/relationships/slide" Target="slides/slide139.xml"/><Relationship Id="rId148" Type="http://schemas.openxmlformats.org/officeDocument/2006/relationships/slide" Target="slides/slide144.xml"/><Relationship Id="rId164" Type="http://schemas.openxmlformats.org/officeDocument/2006/relationships/slide" Target="slides/slide160.xml"/><Relationship Id="rId169" Type="http://schemas.openxmlformats.org/officeDocument/2006/relationships/slide" Target="slides/slide16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80" Type="http://schemas.openxmlformats.org/officeDocument/2006/relationships/tableStyles" Target="tableStyles.xml"/><Relationship Id="rId26" Type="http://schemas.openxmlformats.org/officeDocument/2006/relationships/slide" Target="slides/slide22.xml"/><Relationship Id="rId47" Type="http://schemas.openxmlformats.org/officeDocument/2006/relationships/slide" Target="slides/slide43.xml"/><Relationship Id="rId68" Type="http://schemas.openxmlformats.org/officeDocument/2006/relationships/slide" Target="slides/slide64.xml"/><Relationship Id="rId89" Type="http://schemas.openxmlformats.org/officeDocument/2006/relationships/slide" Target="slides/slide85.xml"/><Relationship Id="rId112" Type="http://schemas.openxmlformats.org/officeDocument/2006/relationships/slide" Target="slides/slide108.xml"/><Relationship Id="rId133" Type="http://schemas.openxmlformats.org/officeDocument/2006/relationships/slide" Target="slides/slide129.xml"/><Relationship Id="rId154" Type="http://schemas.openxmlformats.org/officeDocument/2006/relationships/slide" Target="slides/slide150.xml"/><Relationship Id="rId175" Type="http://schemas.openxmlformats.org/officeDocument/2006/relationships/slide" Target="slides/slide171.xml"/><Relationship Id="rId16" Type="http://schemas.openxmlformats.org/officeDocument/2006/relationships/slide" Target="slides/slide12.xml"/><Relationship Id="rId37" Type="http://schemas.openxmlformats.org/officeDocument/2006/relationships/slide" Target="slides/slide33.xml"/><Relationship Id="rId58" Type="http://schemas.openxmlformats.org/officeDocument/2006/relationships/slide" Target="slides/slide54.xml"/><Relationship Id="rId79" Type="http://schemas.openxmlformats.org/officeDocument/2006/relationships/slide" Target="slides/slide75.xml"/><Relationship Id="rId102" Type="http://schemas.openxmlformats.org/officeDocument/2006/relationships/slide" Target="slides/slide98.xml"/><Relationship Id="rId123" Type="http://schemas.openxmlformats.org/officeDocument/2006/relationships/slide" Target="slides/slide119.xml"/><Relationship Id="rId144" Type="http://schemas.openxmlformats.org/officeDocument/2006/relationships/slide" Target="slides/slide140.xml"/><Relationship Id="rId90" Type="http://schemas.openxmlformats.org/officeDocument/2006/relationships/slide" Target="slides/slide86.xml"/><Relationship Id="rId165" Type="http://schemas.openxmlformats.org/officeDocument/2006/relationships/slide" Target="slides/slide161.xml"/><Relationship Id="rId27" Type="http://schemas.openxmlformats.org/officeDocument/2006/relationships/slide" Target="slides/slide23.xml"/><Relationship Id="rId48" Type="http://schemas.openxmlformats.org/officeDocument/2006/relationships/slide" Target="slides/slide44.xml"/><Relationship Id="rId69" Type="http://schemas.openxmlformats.org/officeDocument/2006/relationships/slide" Target="slides/slide65.xml"/><Relationship Id="rId113" Type="http://schemas.openxmlformats.org/officeDocument/2006/relationships/slide" Target="slides/slide109.xml"/><Relationship Id="rId134" Type="http://schemas.openxmlformats.org/officeDocument/2006/relationships/slide" Target="slides/slide130.xml"/><Relationship Id="rId80" Type="http://schemas.openxmlformats.org/officeDocument/2006/relationships/slide" Target="slides/slide76.xml"/><Relationship Id="rId155" Type="http://schemas.openxmlformats.org/officeDocument/2006/relationships/slide" Target="slides/slide151.xml"/><Relationship Id="rId176" Type="http://schemas.openxmlformats.org/officeDocument/2006/relationships/slide" Target="slides/slide172.xml"/><Relationship Id="rId17" Type="http://schemas.openxmlformats.org/officeDocument/2006/relationships/slide" Target="slides/slide13.xml"/><Relationship Id="rId38" Type="http://schemas.openxmlformats.org/officeDocument/2006/relationships/slide" Target="slides/slide34.xml"/><Relationship Id="rId59" Type="http://schemas.openxmlformats.org/officeDocument/2006/relationships/slide" Target="slides/slide55.xml"/><Relationship Id="rId103" Type="http://schemas.openxmlformats.org/officeDocument/2006/relationships/slide" Target="slides/slide99.xml"/><Relationship Id="rId124" Type="http://schemas.openxmlformats.org/officeDocument/2006/relationships/slide" Target="slides/slide120.xml"/><Relationship Id="rId70" Type="http://schemas.openxmlformats.org/officeDocument/2006/relationships/slide" Target="slides/slide66.xml"/><Relationship Id="rId91" Type="http://schemas.openxmlformats.org/officeDocument/2006/relationships/slide" Target="slides/slide87.xml"/><Relationship Id="rId145" Type="http://schemas.openxmlformats.org/officeDocument/2006/relationships/slide" Target="slides/slide141.xml"/><Relationship Id="rId166" Type="http://schemas.openxmlformats.org/officeDocument/2006/relationships/slide" Target="slides/slide162.xml"/><Relationship Id="rId1" Type="http://schemas.openxmlformats.org/officeDocument/2006/relationships/customXml" Target="../customXml/item1.xml"/><Relationship Id="rId28" Type="http://schemas.openxmlformats.org/officeDocument/2006/relationships/slide" Target="slides/slide24.xml"/><Relationship Id="rId49" Type="http://schemas.openxmlformats.org/officeDocument/2006/relationships/slide" Target="slides/slide45.xml"/><Relationship Id="rId114" Type="http://schemas.openxmlformats.org/officeDocument/2006/relationships/slide" Target="slides/slide1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EMAIRE LOUHANNE" userId="5627a5b1-9bbd-46af-b0ba-a244e1458bcb" providerId="ADAL" clId="{F50908F8-96EE-4CD3-BC19-CAD917FFCA94}"/>
    <pc:docChg chg="modSld">
      <pc:chgData name="LEMAIRE LOUHANNE" userId="5627a5b1-9bbd-46af-b0ba-a244e1458bcb" providerId="ADAL" clId="{F50908F8-96EE-4CD3-BC19-CAD917FFCA94}" dt="2025-05-15T10:38:21.532" v="6"/>
      <pc:docMkLst>
        <pc:docMk/>
      </pc:docMkLst>
      <pc:sldChg chg="modSp">
        <pc:chgData name="LEMAIRE LOUHANNE" userId="5627a5b1-9bbd-46af-b0ba-a244e1458bcb" providerId="ADAL" clId="{F50908F8-96EE-4CD3-BC19-CAD917FFCA94}" dt="2025-05-15T10:36:22.129" v="0"/>
        <pc:sldMkLst>
          <pc:docMk/>
          <pc:sldMk cId="1166002731" sldId="271"/>
        </pc:sldMkLst>
        <pc:picChg chg="mod">
          <ac:chgData name="LEMAIRE LOUHANNE" userId="5627a5b1-9bbd-46af-b0ba-a244e1458bcb" providerId="ADAL" clId="{F50908F8-96EE-4CD3-BC19-CAD917FFCA94}" dt="2025-05-15T10:36:22.129" v="0"/>
          <ac:picMkLst>
            <pc:docMk/>
            <pc:sldMk cId="1166002731" sldId="271"/>
            <ac:picMk id="2" creationId="{B1147204-9E2D-DD66-D01F-AE9B74A3E656}"/>
          </ac:picMkLst>
        </pc:picChg>
      </pc:sldChg>
      <pc:sldChg chg="modSp">
        <pc:chgData name="LEMAIRE LOUHANNE" userId="5627a5b1-9bbd-46af-b0ba-a244e1458bcb" providerId="ADAL" clId="{F50908F8-96EE-4CD3-BC19-CAD917FFCA94}" dt="2025-05-15T10:36:46.931" v="1"/>
        <pc:sldMkLst>
          <pc:docMk/>
          <pc:sldMk cId="2887042769" sldId="310"/>
        </pc:sldMkLst>
        <pc:picChg chg="mod">
          <ac:chgData name="LEMAIRE LOUHANNE" userId="5627a5b1-9bbd-46af-b0ba-a244e1458bcb" providerId="ADAL" clId="{F50908F8-96EE-4CD3-BC19-CAD917FFCA94}" dt="2025-05-15T10:36:46.931" v="1"/>
          <ac:picMkLst>
            <pc:docMk/>
            <pc:sldMk cId="2887042769" sldId="310"/>
            <ac:picMk id="2" creationId="{F81983D0-F627-F6D9-1EEA-399BFAF5F02E}"/>
          </ac:picMkLst>
        </pc:picChg>
      </pc:sldChg>
      <pc:sldChg chg="modSp">
        <pc:chgData name="LEMAIRE LOUHANNE" userId="5627a5b1-9bbd-46af-b0ba-a244e1458bcb" providerId="ADAL" clId="{F50908F8-96EE-4CD3-BC19-CAD917FFCA94}" dt="2025-05-15T10:37:10.570" v="2"/>
        <pc:sldMkLst>
          <pc:docMk/>
          <pc:sldMk cId="2905033246" sldId="340"/>
        </pc:sldMkLst>
        <pc:picChg chg="mod">
          <ac:chgData name="LEMAIRE LOUHANNE" userId="5627a5b1-9bbd-46af-b0ba-a244e1458bcb" providerId="ADAL" clId="{F50908F8-96EE-4CD3-BC19-CAD917FFCA94}" dt="2025-05-15T10:37:10.570" v="2"/>
          <ac:picMkLst>
            <pc:docMk/>
            <pc:sldMk cId="2905033246" sldId="340"/>
            <ac:picMk id="2" creationId="{045E8F24-4F65-AD0B-51B3-AD0872F67254}"/>
          </ac:picMkLst>
        </pc:picChg>
      </pc:sldChg>
      <pc:sldChg chg="modSp">
        <pc:chgData name="LEMAIRE LOUHANNE" userId="5627a5b1-9bbd-46af-b0ba-a244e1458bcb" providerId="ADAL" clId="{F50908F8-96EE-4CD3-BC19-CAD917FFCA94}" dt="2025-05-15T10:37:23.925" v="3"/>
        <pc:sldMkLst>
          <pc:docMk/>
          <pc:sldMk cId="2885524715" sldId="352"/>
        </pc:sldMkLst>
        <pc:picChg chg="mod">
          <ac:chgData name="LEMAIRE LOUHANNE" userId="5627a5b1-9bbd-46af-b0ba-a244e1458bcb" providerId="ADAL" clId="{F50908F8-96EE-4CD3-BC19-CAD917FFCA94}" dt="2025-05-15T10:37:23.925" v="3"/>
          <ac:picMkLst>
            <pc:docMk/>
            <pc:sldMk cId="2885524715" sldId="352"/>
            <ac:picMk id="2" creationId="{F906EF7F-E413-6F70-0A1A-11532629D7FB}"/>
          </ac:picMkLst>
        </pc:picChg>
      </pc:sldChg>
      <pc:sldChg chg="modSp">
        <pc:chgData name="LEMAIRE LOUHANNE" userId="5627a5b1-9bbd-46af-b0ba-a244e1458bcb" providerId="ADAL" clId="{F50908F8-96EE-4CD3-BC19-CAD917FFCA94}" dt="2025-05-15T10:37:40.940" v="4"/>
        <pc:sldMkLst>
          <pc:docMk/>
          <pc:sldMk cId="4259210282" sldId="382"/>
        </pc:sldMkLst>
        <pc:picChg chg="mod">
          <ac:chgData name="LEMAIRE LOUHANNE" userId="5627a5b1-9bbd-46af-b0ba-a244e1458bcb" providerId="ADAL" clId="{F50908F8-96EE-4CD3-BC19-CAD917FFCA94}" dt="2025-05-15T10:37:40.940" v="4"/>
          <ac:picMkLst>
            <pc:docMk/>
            <pc:sldMk cId="4259210282" sldId="382"/>
            <ac:picMk id="2" creationId="{24E47C2E-9E35-004C-5D76-376569C800B0}"/>
          </ac:picMkLst>
        </pc:picChg>
      </pc:sldChg>
      <pc:sldChg chg="modSp">
        <pc:chgData name="LEMAIRE LOUHANNE" userId="5627a5b1-9bbd-46af-b0ba-a244e1458bcb" providerId="ADAL" clId="{F50908F8-96EE-4CD3-BC19-CAD917FFCA94}" dt="2025-05-15T10:37:56.932" v="5"/>
        <pc:sldMkLst>
          <pc:docMk/>
          <pc:sldMk cId="2650704248" sldId="394"/>
        </pc:sldMkLst>
        <pc:picChg chg="mod">
          <ac:chgData name="LEMAIRE LOUHANNE" userId="5627a5b1-9bbd-46af-b0ba-a244e1458bcb" providerId="ADAL" clId="{F50908F8-96EE-4CD3-BC19-CAD917FFCA94}" dt="2025-05-15T10:37:56.932" v="5"/>
          <ac:picMkLst>
            <pc:docMk/>
            <pc:sldMk cId="2650704248" sldId="394"/>
            <ac:picMk id="2" creationId="{A4F6EA8B-A616-2508-C494-C46E4C61D358}"/>
          </ac:picMkLst>
        </pc:picChg>
      </pc:sldChg>
      <pc:sldChg chg="modSp">
        <pc:chgData name="LEMAIRE LOUHANNE" userId="5627a5b1-9bbd-46af-b0ba-a244e1458bcb" providerId="ADAL" clId="{F50908F8-96EE-4CD3-BC19-CAD917FFCA94}" dt="2025-05-15T10:38:21.532" v="6"/>
        <pc:sldMkLst>
          <pc:docMk/>
          <pc:sldMk cId="358397733" sldId="424"/>
        </pc:sldMkLst>
        <pc:picChg chg="mod">
          <ac:chgData name="LEMAIRE LOUHANNE" userId="5627a5b1-9bbd-46af-b0ba-a244e1458bcb" providerId="ADAL" clId="{F50908F8-96EE-4CD3-BC19-CAD917FFCA94}" dt="2025-05-15T10:38:21.532" v="6"/>
          <ac:picMkLst>
            <pc:docMk/>
            <pc:sldMk cId="358397733" sldId="424"/>
            <ac:picMk id="2" creationId="{ED40C671-78AC-67C2-2852-8FA2A2739A8F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AF19B-DA01-4DB3-B3F8-416694817E5A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EFE48-E6AE-41C1-9690-F14FD97ABBB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933513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AF19B-DA01-4DB3-B3F8-416694817E5A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EFE48-E6AE-41C1-9690-F14FD97ABBB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217309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AF19B-DA01-4DB3-B3F8-416694817E5A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EFE48-E6AE-41C1-9690-F14FD97ABBB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1481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AF19B-DA01-4DB3-B3F8-416694817E5A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EFE48-E6AE-41C1-9690-F14FD97ABBB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039389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AF19B-DA01-4DB3-B3F8-416694817E5A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EFE48-E6AE-41C1-9690-F14FD97ABBB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770069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AF19B-DA01-4DB3-B3F8-416694817E5A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EFE48-E6AE-41C1-9690-F14FD97ABBB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371777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AF19B-DA01-4DB3-B3F8-416694817E5A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EFE48-E6AE-41C1-9690-F14FD97ABBB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624532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AF19B-DA01-4DB3-B3F8-416694817E5A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EFE48-E6AE-41C1-9690-F14FD97ABBB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16818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AF19B-DA01-4DB3-B3F8-416694817E5A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EFE48-E6AE-41C1-9690-F14FD97ABBB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38155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AF19B-DA01-4DB3-B3F8-416694817E5A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EFE48-E6AE-41C1-9690-F14FD97ABBB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333980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AF19B-DA01-4DB3-B3F8-416694817E5A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EFE48-E6AE-41C1-9690-F14FD97ABBB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23487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76AF19B-DA01-4DB3-B3F8-416694817E5A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95EFE48-E6AE-41C1-9690-F14FD97ABBB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477429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2/Diaporama_CE2-Semaine%2002-vid&#233;oJ3.mp4" TargetMode="External"/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7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7.x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48.png"/><Relationship Id="rId4" Type="http://schemas.openxmlformats.org/officeDocument/2006/relationships/image" Target="../media/image60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7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7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7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2/Diaporama_CE2-Semaine%2002-drill1%202%203%204.mp4" TargetMode="External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1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1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1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1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1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2/Diaporama_CE2-Semaine%2002-drill1%202%203%204.mp4" TargetMode="External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1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1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1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1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1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1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1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1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1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1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1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1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1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1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1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1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168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2/Diaporama_CE2-Semaine%2002-vid&#233;oJ4.mp4" TargetMode="External"/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7.xml"/></Relationships>
</file>

<file path=ppt/slides/_rels/slide17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48.png"/><Relationship Id="rId4" Type="http://schemas.openxmlformats.org/officeDocument/2006/relationships/image" Target="../media/image66.JPG"/></Relationships>
</file>

<file path=ppt/slides/_rels/slide1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openxmlformats.org/officeDocument/2006/relationships/slide" Target="slide132.xml"/><Relationship Id="rId5" Type="http://schemas.openxmlformats.org/officeDocument/2006/relationships/slide" Target="slide90.xml"/><Relationship Id="rId4" Type="http://schemas.openxmlformats.org/officeDocument/2006/relationships/slide" Target="slide4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8.png"/><Relationship Id="rId4" Type="http://schemas.openxmlformats.org/officeDocument/2006/relationships/image" Target="../media/image47.JP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2/Diaporama_CE2-Semaine%2002-drill1%202%203%204.mp4" TargetMode="External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2/Diaporama_CE2-Semaine%2002-vid&#233;oJ2.mp4" TargetMode="External"/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48.png"/><Relationship Id="rId4" Type="http://schemas.openxmlformats.org/officeDocument/2006/relationships/image" Target="../media/image55.JPG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2/Diaporama_CE2-Semaine%2002-drill1%202%203%204.mp4" TargetMode="External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">
            <a:extLst>
              <a:ext uri="{FF2B5EF4-FFF2-40B4-BE49-F238E27FC236}">
                <a16:creationId xmlns:a16="http://schemas.microsoft.com/office/drawing/2014/main" id="{595C3C66-95A2-3EF5-45AD-C1CC399DDEF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7962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">
            <a:extLst>
              <a:ext uri="{FF2B5EF4-FFF2-40B4-BE49-F238E27FC236}">
                <a16:creationId xmlns:a16="http://schemas.microsoft.com/office/drawing/2014/main" id="{6FAE0B21-3CB5-4398-AC40-DB9EF92498C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5401878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0">
            <a:extLst>
              <a:ext uri="{FF2B5EF4-FFF2-40B4-BE49-F238E27FC236}">
                <a16:creationId xmlns:a16="http://schemas.microsoft.com/office/drawing/2014/main" id="{4C653D90-6A45-3CE8-B5CF-09F287A2913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674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1">
            <a:extLst>
              <a:ext uri="{FF2B5EF4-FFF2-40B4-BE49-F238E27FC236}">
                <a16:creationId xmlns:a16="http://schemas.microsoft.com/office/drawing/2014/main" id="{994551B4-DFF4-D792-CE33-0401446C351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7665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2">
            <a:extLst>
              <a:ext uri="{FF2B5EF4-FFF2-40B4-BE49-F238E27FC236}">
                <a16:creationId xmlns:a16="http://schemas.microsoft.com/office/drawing/2014/main" id="{63A5F058-E957-417D-8FDB-70087A51EE3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FAD190B-9E37-9CA8-EF93-7A1AC18BE22B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25 secondes</a:t>
            </a:r>
          </a:p>
        </p:txBody>
      </p:sp>
    </p:spTree>
    <p:extLst>
      <p:ext uri="{BB962C8B-B14F-4D97-AF65-F5344CB8AC3E}">
        <p14:creationId xmlns:p14="http://schemas.microsoft.com/office/powerpoint/2010/main" val="1384610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3">
            <a:extLst>
              <a:ext uri="{FF2B5EF4-FFF2-40B4-BE49-F238E27FC236}">
                <a16:creationId xmlns:a16="http://schemas.microsoft.com/office/drawing/2014/main" id="{666BEFAE-66F2-97BB-A4BB-3F9B6D0E315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1375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4">
            <a:extLst>
              <a:ext uri="{FF2B5EF4-FFF2-40B4-BE49-F238E27FC236}">
                <a16:creationId xmlns:a16="http://schemas.microsoft.com/office/drawing/2014/main" id="{DD43EA8F-7D97-E406-1AEB-C889C15CBFA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7387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5">
            <a:extLst>
              <a:ext uri="{FF2B5EF4-FFF2-40B4-BE49-F238E27FC236}">
                <a16:creationId xmlns:a16="http://schemas.microsoft.com/office/drawing/2014/main" id="{C0B1554D-0514-7BDA-E67F-32F93BAB2C8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2888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6">
            <a:extLst>
              <a:ext uri="{FF2B5EF4-FFF2-40B4-BE49-F238E27FC236}">
                <a16:creationId xmlns:a16="http://schemas.microsoft.com/office/drawing/2014/main" id="{E1574856-E031-671A-3B3C-E404D7A1B8B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7259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7">
            <a:extLst>
              <a:ext uri="{FF2B5EF4-FFF2-40B4-BE49-F238E27FC236}">
                <a16:creationId xmlns:a16="http://schemas.microsoft.com/office/drawing/2014/main" id="{F9B1687F-23B2-5283-DD47-24D13AE6718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4580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8">
            <a:extLst>
              <a:ext uri="{FF2B5EF4-FFF2-40B4-BE49-F238E27FC236}">
                <a16:creationId xmlns:a16="http://schemas.microsoft.com/office/drawing/2014/main" id="{A01A34C9-1C63-1EDD-9CF0-2A3E7782720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133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9">
            <a:extLst>
              <a:ext uri="{FF2B5EF4-FFF2-40B4-BE49-F238E27FC236}">
                <a16:creationId xmlns:a16="http://schemas.microsoft.com/office/drawing/2014/main" id="{62DD5E68-55E8-1355-B04A-C10C4B02249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C9563B3-0B0B-D02E-C17E-63E6DF442FED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25 secondes</a:t>
            </a:r>
          </a:p>
        </p:txBody>
      </p:sp>
    </p:spTree>
    <p:extLst>
      <p:ext uri="{BB962C8B-B14F-4D97-AF65-F5344CB8AC3E}">
        <p14:creationId xmlns:p14="http://schemas.microsoft.com/office/powerpoint/2010/main" val="3469185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">
            <a:extLst>
              <a:ext uri="{FF2B5EF4-FFF2-40B4-BE49-F238E27FC236}">
                <a16:creationId xmlns:a16="http://schemas.microsoft.com/office/drawing/2014/main" id="{B7B47ED3-7388-1F83-F103-C92DF4E80A7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4383344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0">
            <a:extLst>
              <a:ext uri="{FF2B5EF4-FFF2-40B4-BE49-F238E27FC236}">
                <a16:creationId xmlns:a16="http://schemas.microsoft.com/office/drawing/2014/main" id="{159D92E6-F8FF-72B3-84DF-F3180114FAD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971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1">
            <a:extLst>
              <a:ext uri="{FF2B5EF4-FFF2-40B4-BE49-F238E27FC236}">
                <a16:creationId xmlns:a16="http://schemas.microsoft.com/office/drawing/2014/main" id="{F81A5886-FECA-565E-225D-70DC541A984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884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2">
            <a:extLst>
              <a:ext uri="{FF2B5EF4-FFF2-40B4-BE49-F238E27FC236}">
                <a16:creationId xmlns:a16="http://schemas.microsoft.com/office/drawing/2014/main" id="{8B05C07B-3ABE-296B-61CE-43344A3CB1E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4093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3">
            <a:extLst>
              <a:ext uri="{FF2B5EF4-FFF2-40B4-BE49-F238E27FC236}">
                <a16:creationId xmlns:a16="http://schemas.microsoft.com/office/drawing/2014/main" id="{EF6A7C83-544C-6F49-1DB2-651741CDC18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9116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4">
            <a:extLst>
              <a:ext uri="{FF2B5EF4-FFF2-40B4-BE49-F238E27FC236}">
                <a16:creationId xmlns:a16="http://schemas.microsoft.com/office/drawing/2014/main" id="{F2603BD4-2F66-00A3-46BD-B6118247FB8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6399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5">
            <a:extLst>
              <a:ext uri="{FF2B5EF4-FFF2-40B4-BE49-F238E27FC236}">
                <a16:creationId xmlns:a16="http://schemas.microsoft.com/office/drawing/2014/main" id="{A86914EE-54AA-6C54-4AF3-6125F196922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448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6">
            <a:extLst>
              <a:ext uri="{FF2B5EF4-FFF2-40B4-BE49-F238E27FC236}">
                <a16:creationId xmlns:a16="http://schemas.microsoft.com/office/drawing/2014/main" id="{562BB7A4-E884-7393-2D15-7AF42539AE7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45206B5-BF07-0491-DFD7-A7A2042D0174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25 secondes</a:t>
            </a:r>
          </a:p>
        </p:txBody>
      </p:sp>
    </p:spTree>
    <p:extLst>
      <p:ext uri="{BB962C8B-B14F-4D97-AF65-F5344CB8AC3E}">
        <p14:creationId xmlns:p14="http://schemas.microsoft.com/office/powerpoint/2010/main" val="1232698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7">
            <a:extLst>
              <a:ext uri="{FF2B5EF4-FFF2-40B4-BE49-F238E27FC236}">
                <a16:creationId xmlns:a16="http://schemas.microsoft.com/office/drawing/2014/main" id="{E690BC02-8CCA-D318-648C-642FDDCAEDB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183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8">
            <a:extLst>
              <a:ext uri="{FF2B5EF4-FFF2-40B4-BE49-F238E27FC236}">
                <a16:creationId xmlns:a16="http://schemas.microsoft.com/office/drawing/2014/main" id="{50AC4FB7-AEE4-C1E0-9642-4FF18813B0A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076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9">
            <a:extLst>
              <a:ext uri="{FF2B5EF4-FFF2-40B4-BE49-F238E27FC236}">
                <a16:creationId xmlns:a16="http://schemas.microsoft.com/office/drawing/2014/main" id="{34A947D4-350C-821B-E36D-AFDC0F35CFB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2891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">
            <a:extLst>
              <a:ext uri="{FF2B5EF4-FFF2-40B4-BE49-F238E27FC236}">
                <a16:creationId xmlns:a16="http://schemas.microsoft.com/office/drawing/2014/main" id="{A68F6654-F864-7DC2-2A5A-4D4F559BC69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9937503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0">
            <a:extLst>
              <a:ext uri="{FF2B5EF4-FFF2-40B4-BE49-F238E27FC236}">
                <a16:creationId xmlns:a16="http://schemas.microsoft.com/office/drawing/2014/main" id="{A10858A3-DF87-3186-55AF-88236BA8C71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9312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1">
            <a:extLst>
              <a:ext uri="{FF2B5EF4-FFF2-40B4-BE49-F238E27FC236}">
                <a16:creationId xmlns:a16="http://schemas.microsoft.com/office/drawing/2014/main" id="{9CA535AC-0EBF-8F72-37F0-E709A57D535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5284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2">
            <a:extLst>
              <a:ext uri="{FF2B5EF4-FFF2-40B4-BE49-F238E27FC236}">
                <a16:creationId xmlns:a16="http://schemas.microsoft.com/office/drawing/2014/main" id="{325A3071-CD08-3B15-35CB-56151512ECD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7923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3">
            <a:extLst>
              <a:ext uri="{FF2B5EF4-FFF2-40B4-BE49-F238E27FC236}">
                <a16:creationId xmlns:a16="http://schemas.microsoft.com/office/drawing/2014/main" id="{298660DE-39C1-68C4-0DA1-CC0F7F985DB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CA8A0FE-BAA7-B075-4C55-357440FBB29E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25 secondes</a:t>
            </a:r>
          </a:p>
        </p:txBody>
      </p:sp>
    </p:spTree>
    <p:extLst>
      <p:ext uri="{BB962C8B-B14F-4D97-AF65-F5344CB8AC3E}">
        <p14:creationId xmlns:p14="http://schemas.microsoft.com/office/powerpoint/2010/main" val="1893853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4">
            <a:extLst>
              <a:ext uri="{FF2B5EF4-FFF2-40B4-BE49-F238E27FC236}">
                <a16:creationId xmlns:a16="http://schemas.microsoft.com/office/drawing/2014/main" id="{097EAFBD-DC13-792B-5E46-680C1479F59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797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5">
            <a:extLst>
              <a:ext uri="{FF2B5EF4-FFF2-40B4-BE49-F238E27FC236}">
                <a16:creationId xmlns:a16="http://schemas.microsoft.com/office/drawing/2014/main" id="{3DD279A0-F6AD-834C-B7F7-46396679FD5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6494032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6">
            <a:extLst>
              <a:ext uri="{FF2B5EF4-FFF2-40B4-BE49-F238E27FC236}">
                <a16:creationId xmlns:a16="http://schemas.microsoft.com/office/drawing/2014/main" id="{3B0F79F9-E33E-6BA6-35A3-9DA7767D520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24E47C2E-9E35-004C-5D76-376569C800B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210282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7">
            <a:extLst>
              <a:ext uri="{FF2B5EF4-FFF2-40B4-BE49-F238E27FC236}">
                <a16:creationId xmlns:a16="http://schemas.microsoft.com/office/drawing/2014/main" id="{54F5C84F-FE5A-84F7-4A93-8F5F2C23235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CDB1F3F-CC9B-34A6-0265-9477686A51EC}"/>
              </a:ext>
            </a:extLst>
          </p:cNvPr>
          <p:cNvSpPr/>
          <p:nvPr/>
        </p:nvSpPr>
        <p:spPr>
          <a:xfrm>
            <a:off x="2764356" y="379830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1 minute</a:t>
            </a:r>
          </a:p>
        </p:txBody>
      </p:sp>
    </p:spTree>
    <p:extLst>
      <p:ext uri="{BB962C8B-B14F-4D97-AF65-F5344CB8AC3E}">
        <p14:creationId xmlns:p14="http://schemas.microsoft.com/office/powerpoint/2010/main" val="1977392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6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8">
            <a:extLst>
              <a:ext uri="{FF2B5EF4-FFF2-40B4-BE49-F238E27FC236}">
                <a16:creationId xmlns:a16="http://schemas.microsoft.com/office/drawing/2014/main" id="{15B6A739-6F67-8DD1-E38B-CB1561828DC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119492"/>
      </p:ext>
    </p:extLst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9">
            <a:extLst>
              <a:ext uri="{FF2B5EF4-FFF2-40B4-BE49-F238E27FC236}">
                <a16:creationId xmlns:a16="http://schemas.microsoft.com/office/drawing/2014/main" id="{2A7F1B86-CB36-E57C-0862-73F8A4E81FB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32F049E-4D8A-525B-733B-92C9FA82C682}"/>
              </a:ext>
            </a:extLst>
          </p:cNvPr>
          <p:cNvSpPr/>
          <p:nvPr/>
        </p:nvSpPr>
        <p:spPr>
          <a:xfrm>
            <a:off x="893353" y="631194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40 secondes</a:t>
            </a:r>
          </a:p>
        </p:txBody>
      </p:sp>
      <p:pic>
        <p:nvPicPr>
          <p:cNvPr id="2" name="S2_J3_B">
            <a:hlinkClick r:id="" action="ppaction://media"/>
            <a:extLst>
              <a:ext uri="{FF2B5EF4-FFF2-40B4-BE49-F238E27FC236}">
                <a16:creationId xmlns:a16="http://schemas.microsoft.com/office/drawing/2014/main" id="{AD766DF6-FF53-0D1D-A1C8-69E9EF7E471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203753" y="48557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23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3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301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">
            <a:extLst>
              <a:ext uri="{FF2B5EF4-FFF2-40B4-BE49-F238E27FC236}">
                <a16:creationId xmlns:a16="http://schemas.microsoft.com/office/drawing/2014/main" id="{D57D0500-3CD9-A1A5-C5B0-90A26347016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142918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0">
            <a:extLst>
              <a:ext uri="{FF2B5EF4-FFF2-40B4-BE49-F238E27FC236}">
                <a16:creationId xmlns:a16="http://schemas.microsoft.com/office/drawing/2014/main" id="{6ED7F346-9964-CE9F-0951-76475171DAB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0757879"/>
      </p:ext>
    </p:extLst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1">
            <a:extLst>
              <a:ext uri="{FF2B5EF4-FFF2-40B4-BE49-F238E27FC236}">
                <a16:creationId xmlns:a16="http://schemas.microsoft.com/office/drawing/2014/main" id="{75384187-2636-E595-1DBA-634CD449B05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0992451"/>
      </p:ext>
    </p:extLst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2">
            <a:extLst>
              <a:ext uri="{FF2B5EF4-FFF2-40B4-BE49-F238E27FC236}">
                <a16:creationId xmlns:a16="http://schemas.microsoft.com/office/drawing/2014/main" id="{BF035F2A-4563-FC03-09B9-156752869BE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9340989"/>
      </p:ext>
    </p:extLst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3">
            <a:extLst>
              <a:ext uri="{FF2B5EF4-FFF2-40B4-BE49-F238E27FC236}">
                <a16:creationId xmlns:a16="http://schemas.microsoft.com/office/drawing/2014/main" id="{3843C1F1-51DE-AC9D-7276-58B2F3318F6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0552345"/>
      </p:ext>
    </p:extLst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4">
            <a:extLst>
              <a:ext uri="{FF2B5EF4-FFF2-40B4-BE49-F238E27FC236}">
                <a16:creationId xmlns:a16="http://schemas.microsoft.com/office/drawing/2014/main" id="{F8E5B76F-4CB0-FE24-377B-A01B31BF46D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499993"/>
      </p:ext>
    </p:extLst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5">
            <a:extLst>
              <a:ext uri="{FF2B5EF4-FFF2-40B4-BE49-F238E27FC236}">
                <a16:creationId xmlns:a16="http://schemas.microsoft.com/office/drawing/2014/main" id="{104D7875-971B-D791-E7E3-55BF6A58CBB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3149691"/>
      </p:ext>
    </p:extLst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6">
            <a:extLst>
              <a:ext uri="{FF2B5EF4-FFF2-40B4-BE49-F238E27FC236}">
                <a16:creationId xmlns:a16="http://schemas.microsoft.com/office/drawing/2014/main" id="{4F262E5A-A420-7791-382E-D933764CEC0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603415"/>
      </p:ext>
    </p:extLst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7">
            <a:extLst>
              <a:ext uri="{FF2B5EF4-FFF2-40B4-BE49-F238E27FC236}">
                <a16:creationId xmlns:a16="http://schemas.microsoft.com/office/drawing/2014/main" id="{413D2B49-8A5C-B772-45FB-6F1509EE00C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836589"/>
      </p:ext>
    </p:extLst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8">
            <a:extLst>
              <a:ext uri="{FF2B5EF4-FFF2-40B4-BE49-F238E27FC236}">
                <a16:creationId xmlns:a16="http://schemas.microsoft.com/office/drawing/2014/main" id="{86E437E1-1A78-F47E-EA0B-C7635C96008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A4F6EA8B-A616-2508-C494-C46E4C61D3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0704248"/>
      </p:ext>
    </p:extLst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9">
            <a:extLst>
              <a:ext uri="{FF2B5EF4-FFF2-40B4-BE49-F238E27FC236}">
                <a16:creationId xmlns:a16="http://schemas.microsoft.com/office/drawing/2014/main" id="{A60B7A23-D202-CAA3-0909-43E10FF1BF7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961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">
            <a:extLst>
              <a:ext uri="{FF2B5EF4-FFF2-40B4-BE49-F238E27FC236}">
                <a16:creationId xmlns:a16="http://schemas.microsoft.com/office/drawing/2014/main" id="{B3A59FE5-E0B8-03C9-F1E4-DB3E3A4B745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7696974"/>
      </p:ext>
    </p:extLst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0">
            <a:extLst>
              <a:ext uri="{FF2B5EF4-FFF2-40B4-BE49-F238E27FC236}">
                <a16:creationId xmlns:a16="http://schemas.microsoft.com/office/drawing/2014/main" id="{CA39E846-F99E-CC75-BD37-0B2147BD17C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229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1">
            <a:extLst>
              <a:ext uri="{FF2B5EF4-FFF2-40B4-BE49-F238E27FC236}">
                <a16:creationId xmlns:a16="http://schemas.microsoft.com/office/drawing/2014/main" id="{7CBDAA81-AF49-CAC9-17EE-25B4C899DAB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629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2">
            <a:extLst>
              <a:ext uri="{FF2B5EF4-FFF2-40B4-BE49-F238E27FC236}">
                <a16:creationId xmlns:a16="http://schemas.microsoft.com/office/drawing/2014/main" id="{DED0B391-C8F3-FE22-2851-977AB668451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5478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3">
            <a:extLst>
              <a:ext uri="{FF2B5EF4-FFF2-40B4-BE49-F238E27FC236}">
                <a16:creationId xmlns:a16="http://schemas.microsoft.com/office/drawing/2014/main" id="{909A555D-EA8C-C421-55F1-A182DF948C1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8475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4">
            <a:extLst>
              <a:ext uri="{FF2B5EF4-FFF2-40B4-BE49-F238E27FC236}">
                <a16:creationId xmlns:a16="http://schemas.microsoft.com/office/drawing/2014/main" id="{6D7E3908-7B60-C837-B5DF-A6EFA2D60C7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A1DAFF4A-9D27-3851-EE00-9B600EAE4A9A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25 secondes</a:t>
            </a:r>
          </a:p>
        </p:txBody>
      </p:sp>
    </p:spTree>
    <p:extLst>
      <p:ext uri="{BB962C8B-B14F-4D97-AF65-F5344CB8AC3E}">
        <p14:creationId xmlns:p14="http://schemas.microsoft.com/office/powerpoint/2010/main" val="3041537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2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5">
            <a:extLst>
              <a:ext uri="{FF2B5EF4-FFF2-40B4-BE49-F238E27FC236}">
                <a16:creationId xmlns:a16="http://schemas.microsoft.com/office/drawing/2014/main" id="{4B3D8C7F-8EE8-975C-2337-0A5D0B45BCB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7079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6">
            <a:extLst>
              <a:ext uri="{FF2B5EF4-FFF2-40B4-BE49-F238E27FC236}">
                <a16:creationId xmlns:a16="http://schemas.microsoft.com/office/drawing/2014/main" id="{B723EA09-43A1-CFE1-5298-25EC0AE248E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9259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7">
            <a:extLst>
              <a:ext uri="{FF2B5EF4-FFF2-40B4-BE49-F238E27FC236}">
                <a16:creationId xmlns:a16="http://schemas.microsoft.com/office/drawing/2014/main" id="{E210B8F4-1255-C76E-8BED-351A09380C4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148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8">
            <a:extLst>
              <a:ext uri="{FF2B5EF4-FFF2-40B4-BE49-F238E27FC236}">
                <a16:creationId xmlns:a16="http://schemas.microsoft.com/office/drawing/2014/main" id="{B646CEF9-E30E-C2B5-82B3-7C348D8D9F2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2440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9">
            <a:extLst>
              <a:ext uri="{FF2B5EF4-FFF2-40B4-BE49-F238E27FC236}">
                <a16:creationId xmlns:a16="http://schemas.microsoft.com/office/drawing/2014/main" id="{82F0069A-45F1-6AA3-F11C-31E24AE43C7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070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">
            <a:extLst>
              <a:ext uri="{FF2B5EF4-FFF2-40B4-BE49-F238E27FC236}">
                <a16:creationId xmlns:a16="http://schemas.microsoft.com/office/drawing/2014/main" id="{0A4B6AFD-F813-3223-EBC1-DDE83930EA1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B1147204-9E2D-DD66-D01F-AE9B74A3E6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6002731"/>
      </p:ext>
    </p:extLst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0">
            <a:extLst>
              <a:ext uri="{FF2B5EF4-FFF2-40B4-BE49-F238E27FC236}">
                <a16:creationId xmlns:a16="http://schemas.microsoft.com/office/drawing/2014/main" id="{35AAD1C3-E6A6-08B1-C528-3ACDF3E8B75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7449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1">
            <a:extLst>
              <a:ext uri="{FF2B5EF4-FFF2-40B4-BE49-F238E27FC236}">
                <a16:creationId xmlns:a16="http://schemas.microsoft.com/office/drawing/2014/main" id="{6AAC4648-4951-9F26-CAA1-237174B9360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A4597C2-CA9F-001E-EA5F-6FED178DE736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25 secondes</a:t>
            </a:r>
          </a:p>
        </p:txBody>
      </p:sp>
    </p:spTree>
    <p:extLst>
      <p:ext uri="{BB962C8B-B14F-4D97-AF65-F5344CB8AC3E}">
        <p14:creationId xmlns:p14="http://schemas.microsoft.com/office/powerpoint/2010/main" val="1192954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2">
            <a:extLst>
              <a:ext uri="{FF2B5EF4-FFF2-40B4-BE49-F238E27FC236}">
                <a16:creationId xmlns:a16="http://schemas.microsoft.com/office/drawing/2014/main" id="{2308ECFC-0FDF-73C6-0B92-956332CDE57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4815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3">
            <a:extLst>
              <a:ext uri="{FF2B5EF4-FFF2-40B4-BE49-F238E27FC236}">
                <a16:creationId xmlns:a16="http://schemas.microsoft.com/office/drawing/2014/main" id="{DA6D92ED-B783-958F-38E3-8CFDF35D9D3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2030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4">
            <a:extLst>
              <a:ext uri="{FF2B5EF4-FFF2-40B4-BE49-F238E27FC236}">
                <a16:creationId xmlns:a16="http://schemas.microsoft.com/office/drawing/2014/main" id="{FB3BC6C4-CED1-4252-5001-3F53E927F18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7249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5">
            <a:extLst>
              <a:ext uri="{FF2B5EF4-FFF2-40B4-BE49-F238E27FC236}">
                <a16:creationId xmlns:a16="http://schemas.microsoft.com/office/drawing/2014/main" id="{B11BC7DC-9E8F-2634-DAFA-6662928D631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7776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6">
            <a:extLst>
              <a:ext uri="{FF2B5EF4-FFF2-40B4-BE49-F238E27FC236}">
                <a16:creationId xmlns:a16="http://schemas.microsoft.com/office/drawing/2014/main" id="{BAC41742-75B7-322E-C031-EF60A780279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806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7">
            <a:extLst>
              <a:ext uri="{FF2B5EF4-FFF2-40B4-BE49-F238E27FC236}">
                <a16:creationId xmlns:a16="http://schemas.microsoft.com/office/drawing/2014/main" id="{F587F0C2-C63F-6EA2-49A5-7C525E0CC64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723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8">
            <a:extLst>
              <a:ext uri="{FF2B5EF4-FFF2-40B4-BE49-F238E27FC236}">
                <a16:creationId xmlns:a16="http://schemas.microsoft.com/office/drawing/2014/main" id="{B8AE93E4-6B98-D404-2ED6-85FE7885A80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EBB5052-652F-6BA7-7A7D-456E1C684FBF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25 secondes</a:t>
            </a:r>
          </a:p>
        </p:txBody>
      </p:sp>
    </p:spTree>
    <p:extLst>
      <p:ext uri="{BB962C8B-B14F-4D97-AF65-F5344CB8AC3E}">
        <p14:creationId xmlns:p14="http://schemas.microsoft.com/office/powerpoint/2010/main" val="1816159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9">
            <a:extLst>
              <a:ext uri="{FF2B5EF4-FFF2-40B4-BE49-F238E27FC236}">
                <a16:creationId xmlns:a16="http://schemas.microsoft.com/office/drawing/2014/main" id="{4F8EA1B3-4889-C634-D34E-9AE007BC069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2370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">
            <a:extLst>
              <a:ext uri="{FF2B5EF4-FFF2-40B4-BE49-F238E27FC236}">
                <a16:creationId xmlns:a16="http://schemas.microsoft.com/office/drawing/2014/main" id="{ADDA8398-53D4-7D46-51A6-C173F294DD2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7988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0">
            <a:extLst>
              <a:ext uri="{FF2B5EF4-FFF2-40B4-BE49-F238E27FC236}">
                <a16:creationId xmlns:a16="http://schemas.microsoft.com/office/drawing/2014/main" id="{000096A6-8144-6205-26E2-1067456F1E4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558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1">
            <a:extLst>
              <a:ext uri="{FF2B5EF4-FFF2-40B4-BE49-F238E27FC236}">
                <a16:creationId xmlns:a16="http://schemas.microsoft.com/office/drawing/2014/main" id="{DAAEDD66-4E2C-4A0F-DD74-CA42DD925E6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548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2">
            <a:extLst>
              <a:ext uri="{FF2B5EF4-FFF2-40B4-BE49-F238E27FC236}">
                <a16:creationId xmlns:a16="http://schemas.microsoft.com/office/drawing/2014/main" id="{06049A75-FDB5-018E-CD55-1B44475F0A0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3730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3">
            <a:extLst>
              <a:ext uri="{FF2B5EF4-FFF2-40B4-BE49-F238E27FC236}">
                <a16:creationId xmlns:a16="http://schemas.microsoft.com/office/drawing/2014/main" id="{7251A454-E017-0F58-9FC6-AF05D6ED122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9246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4">
            <a:extLst>
              <a:ext uri="{FF2B5EF4-FFF2-40B4-BE49-F238E27FC236}">
                <a16:creationId xmlns:a16="http://schemas.microsoft.com/office/drawing/2014/main" id="{B41BF3BE-0622-BC0F-E405-6091D165E68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524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5">
            <a:extLst>
              <a:ext uri="{FF2B5EF4-FFF2-40B4-BE49-F238E27FC236}">
                <a16:creationId xmlns:a16="http://schemas.microsoft.com/office/drawing/2014/main" id="{F230CBAD-FE44-0541-D3C4-B50CB52BC47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5EDF1BB-8348-4665-9B6A-5F809F12FFEF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25 secondes</a:t>
            </a:r>
          </a:p>
        </p:txBody>
      </p:sp>
    </p:spTree>
    <p:extLst>
      <p:ext uri="{BB962C8B-B14F-4D97-AF65-F5344CB8AC3E}">
        <p14:creationId xmlns:p14="http://schemas.microsoft.com/office/powerpoint/2010/main" val="950757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6">
            <a:extLst>
              <a:ext uri="{FF2B5EF4-FFF2-40B4-BE49-F238E27FC236}">
                <a16:creationId xmlns:a16="http://schemas.microsoft.com/office/drawing/2014/main" id="{15F4EA4C-5C4D-5E97-D516-7864D04115A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8496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7">
            <a:extLst>
              <a:ext uri="{FF2B5EF4-FFF2-40B4-BE49-F238E27FC236}">
                <a16:creationId xmlns:a16="http://schemas.microsoft.com/office/drawing/2014/main" id="{205BCA37-612E-3E53-4544-552C199CAEA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6506027"/>
      </p:ext>
    </p:extLst>
  </p:cSld>
  <p:clrMapOvr>
    <a:masterClrMapping/>
  </p:clrMapOvr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8">
            <a:extLst>
              <a:ext uri="{FF2B5EF4-FFF2-40B4-BE49-F238E27FC236}">
                <a16:creationId xmlns:a16="http://schemas.microsoft.com/office/drawing/2014/main" id="{B600F090-8581-A9E3-D643-DFC006026DB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ED40C671-78AC-67C2-2852-8FA2A2739A8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397733"/>
      </p:ext>
    </p:extLst>
  </p:cSld>
  <p:clrMapOvr>
    <a:masterClrMapping/>
  </p:clrMapOvr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9">
            <a:extLst>
              <a:ext uri="{FF2B5EF4-FFF2-40B4-BE49-F238E27FC236}">
                <a16:creationId xmlns:a16="http://schemas.microsoft.com/office/drawing/2014/main" id="{DB7E5E5A-79CC-119D-F71A-5258B8CAA25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8D747D1-0F8A-3A59-58C8-32FB35FC08C1}"/>
              </a:ext>
            </a:extLst>
          </p:cNvPr>
          <p:cNvSpPr/>
          <p:nvPr/>
        </p:nvSpPr>
        <p:spPr>
          <a:xfrm>
            <a:off x="2764356" y="379830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1 minute</a:t>
            </a:r>
          </a:p>
        </p:txBody>
      </p:sp>
    </p:spTree>
    <p:extLst>
      <p:ext uri="{BB962C8B-B14F-4D97-AF65-F5344CB8AC3E}">
        <p14:creationId xmlns:p14="http://schemas.microsoft.com/office/powerpoint/2010/main" val="1965795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6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">
            <a:extLst>
              <a:ext uri="{FF2B5EF4-FFF2-40B4-BE49-F238E27FC236}">
                <a16:creationId xmlns:a16="http://schemas.microsoft.com/office/drawing/2014/main" id="{AFD21C11-BAE5-5497-4E9A-DCF54F37FC3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720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0">
            <a:extLst>
              <a:ext uri="{FF2B5EF4-FFF2-40B4-BE49-F238E27FC236}">
                <a16:creationId xmlns:a16="http://schemas.microsoft.com/office/drawing/2014/main" id="{AA83BC4C-3E49-7921-720A-C37D68A45E7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6657170"/>
      </p:ext>
    </p:extLst>
  </p:cSld>
  <p:clrMapOvr>
    <a:masterClrMapping/>
  </p:clrMapOvr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1">
            <a:extLst>
              <a:ext uri="{FF2B5EF4-FFF2-40B4-BE49-F238E27FC236}">
                <a16:creationId xmlns:a16="http://schemas.microsoft.com/office/drawing/2014/main" id="{4B63C355-FE7E-CAC1-2AB2-7EA6CD90FE8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DAA3C5F-211B-0310-2281-788B6E9FBE6C}"/>
              </a:ext>
            </a:extLst>
          </p:cNvPr>
          <p:cNvSpPr/>
          <p:nvPr/>
        </p:nvSpPr>
        <p:spPr>
          <a:xfrm>
            <a:off x="893353" y="631194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40 secondes</a:t>
            </a:r>
          </a:p>
        </p:txBody>
      </p:sp>
      <p:pic>
        <p:nvPicPr>
          <p:cNvPr id="2" name="S2_J4_E">
            <a:hlinkClick r:id="" action="ppaction://media"/>
            <a:extLst>
              <a:ext uri="{FF2B5EF4-FFF2-40B4-BE49-F238E27FC236}">
                <a16:creationId xmlns:a16="http://schemas.microsoft.com/office/drawing/2014/main" id="{4195E395-F051-C1E2-0FB0-A2041C2CD39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829550" y="7207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379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3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745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2">
            <a:extLst>
              <a:ext uri="{FF2B5EF4-FFF2-40B4-BE49-F238E27FC236}">
                <a16:creationId xmlns:a16="http://schemas.microsoft.com/office/drawing/2014/main" id="{7752D641-D63D-FB52-0DD1-A668E108024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854061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">
            <a:extLst>
              <a:ext uri="{FF2B5EF4-FFF2-40B4-BE49-F238E27FC236}">
                <a16:creationId xmlns:a16="http://schemas.microsoft.com/office/drawing/2014/main" id="{1AE8861C-D5E9-8F34-EAC1-961EECBD6D4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592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">
            <a:extLst>
              <a:ext uri="{FF2B5EF4-FFF2-40B4-BE49-F238E27FC236}">
                <a16:creationId xmlns:a16="http://schemas.microsoft.com/office/drawing/2014/main" id="{F835250B-6A51-4513-1A09-2112567105B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448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">
            <a:extLst>
              <a:ext uri="{FF2B5EF4-FFF2-40B4-BE49-F238E27FC236}">
                <a16:creationId xmlns:a16="http://schemas.microsoft.com/office/drawing/2014/main" id="{0FA4152C-D39E-73FE-5A0B-D3970BDCCFE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578669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">
            <a:extLst>
              <a:ext uri="{FF2B5EF4-FFF2-40B4-BE49-F238E27FC236}">
                <a16:creationId xmlns:a16="http://schemas.microsoft.com/office/drawing/2014/main" id="{FEB12567-E651-97D3-3C5D-4C701121084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909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">
            <a:extLst>
              <a:ext uri="{FF2B5EF4-FFF2-40B4-BE49-F238E27FC236}">
                <a16:creationId xmlns:a16="http://schemas.microsoft.com/office/drawing/2014/main" id="{43038AC1-DA84-4DDF-5A1D-B564C811771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EE73E7A-6486-021B-5A2A-008642A0314A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25 secondes</a:t>
            </a:r>
          </a:p>
        </p:txBody>
      </p:sp>
    </p:spTree>
    <p:extLst>
      <p:ext uri="{BB962C8B-B14F-4D97-AF65-F5344CB8AC3E}">
        <p14:creationId xmlns:p14="http://schemas.microsoft.com/office/powerpoint/2010/main" val="342961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">
            <a:extLst>
              <a:ext uri="{FF2B5EF4-FFF2-40B4-BE49-F238E27FC236}">
                <a16:creationId xmlns:a16="http://schemas.microsoft.com/office/drawing/2014/main" id="{B5037D40-8169-9B23-B73B-74C816CA37B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932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3">
            <a:extLst>
              <a:ext uri="{FF2B5EF4-FFF2-40B4-BE49-F238E27FC236}">
                <a16:creationId xmlns:a16="http://schemas.microsoft.com/office/drawing/2014/main" id="{F4A89BD8-63C4-347B-C6A4-ADCE81E1155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418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4">
            <a:extLst>
              <a:ext uri="{FF2B5EF4-FFF2-40B4-BE49-F238E27FC236}">
                <a16:creationId xmlns:a16="http://schemas.microsoft.com/office/drawing/2014/main" id="{02007176-12B2-196E-F9C9-3B4E22C96E6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7804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5">
            <a:extLst>
              <a:ext uri="{FF2B5EF4-FFF2-40B4-BE49-F238E27FC236}">
                <a16:creationId xmlns:a16="http://schemas.microsoft.com/office/drawing/2014/main" id="{BE65B1DF-9AFA-41FB-D081-C2A5E41E0BD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306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6">
            <a:extLst>
              <a:ext uri="{FF2B5EF4-FFF2-40B4-BE49-F238E27FC236}">
                <a16:creationId xmlns:a16="http://schemas.microsoft.com/office/drawing/2014/main" id="{9E918ACA-6CDF-0655-F4A3-C9B8D519EBD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824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7">
            <a:extLst>
              <a:ext uri="{FF2B5EF4-FFF2-40B4-BE49-F238E27FC236}">
                <a16:creationId xmlns:a16="http://schemas.microsoft.com/office/drawing/2014/main" id="{F016467F-A6A1-37D6-B682-6457BDD28A1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0135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8">
            <a:extLst>
              <a:ext uri="{FF2B5EF4-FFF2-40B4-BE49-F238E27FC236}">
                <a16:creationId xmlns:a16="http://schemas.microsoft.com/office/drawing/2014/main" id="{FDBDF236-8440-2B25-6F06-FC51CF867CC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C13317D-95F6-8354-8A22-4B88A4C283A0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25 secondes</a:t>
            </a:r>
          </a:p>
        </p:txBody>
      </p:sp>
    </p:spTree>
    <p:extLst>
      <p:ext uri="{BB962C8B-B14F-4D97-AF65-F5344CB8AC3E}">
        <p14:creationId xmlns:p14="http://schemas.microsoft.com/office/powerpoint/2010/main" val="1956921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9">
            <a:extLst>
              <a:ext uri="{FF2B5EF4-FFF2-40B4-BE49-F238E27FC236}">
                <a16:creationId xmlns:a16="http://schemas.microsoft.com/office/drawing/2014/main" id="{6B7BC8BF-2268-D5EA-7126-1220D2AFDFB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342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">
            <a:extLst>
              <a:ext uri="{FF2B5EF4-FFF2-40B4-BE49-F238E27FC236}">
                <a16:creationId xmlns:a16="http://schemas.microsoft.com/office/drawing/2014/main" id="{AD37A665-B902-7A60-7AF6-92A83BB0B69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hlinkClick r:id="rId3" action="ppaction://hlinksldjump"/>
            <a:extLst>
              <a:ext uri="{FF2B5EF4-FFF2-40B4-BE49-F238E27FC236}">
                <a16:creationId xmlns:a16="http://schemas.microsoft.com/office/drawing/2014/main" id="{21F72CCF-B332-762A-4A0B-1D1C4458BB94}"/>
              </a:ext>
            </a:extLst>
          </p:cNvPr>
          <p:cNvSpPr/>
          <p:nvPr/>
        </p:nvSpPr>
        <p:spPr>
          <a:xfrm>
            <a:off x="759656" y="2335237"/>
            <a:ext cx="7948246" cy="5064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hlinkClick r:id="rId4" action="ppaction://hlinksldjump"/>
            <a:extLst>
              <a:ext uri="{FF2B5EF4-FFF2-40B4-BE49-F238E27FC236}">
                <a16:creationId xmlns:a16="http://schemas.microsoft.com/office/drawing/2014/main" id="{939599D9-3D2E-9D78-0F96-B22C1F7F1D15}"/>
              </a:ext>
            </a:extLst>
          </p:cNvPr>
          <p:cNvSpPr/>
          <p:nvPr/>
        </p:nvSpPr>
        <p:spPr>
          <a:xfrm>
            <a:off x="759656" y="2962036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hlinkClick r:id="rId5" action="ppaction://hlinksldjump"/>
            <a:extLst>
              <a:ext uri="{FF2B5EF4-FFF2-40B4-BE49-F238E27FC236}">
                <a16:creationId xmlns:a16="http://schemas.microsoft.com/office/drawing/2014/main" id="{6B6D2A6D-E97B-EBEC-C89A-7B25030B5B78}"/>
              </a:ext>
            </a:extLst>
          </p:cNvPr>
          <p:cNvSpPr/>
          <p:nvPr/>
        </p:nvSpPr>
        <p:spPr>
          <a:xfrm>
            <a:off x="759656" y="3518489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>
            <a:hlinkClick r:id="rId6" action="ppaction://hlinksldjump"/>
            <a:extLst>
              <a:ext uri="{FF2B5EF4-FFF2-40B4-BE49-F238E27FC236}">
                <a16:creationId xmlns:a16="http://schemas.microsoft.com/office/drawing/2014/main" id="{5CC89142-F818-3DAB-B661-7B4E983A8070}"/>
              </a:ext>
            </a:extLst>
          </p:cNvPr>
          <p:cNvSpPr/>
          <p:nvPr/>
        </p:nvSpPr>
        <p:spPr>
          <a:xfrm>
            <a:off x="759656" y="4074941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056625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0">
            <a:extLst>
              <a:ext uri="{FF2B5EF4-FFF2-40B4-BE49-F238E27FC236}">
                <a16:creationId xmlns:a16="http://schemas.microsoft.com/office/drawing/2014/main" id="{D6F43C98-C18E-E799-4B7C-08E93C78E53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186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1">
            <a:extLst>
              <a:ext uri="{FF2B5EF4-FFF2-40B4-BE49-F238E27FC236}">
                <a16:creationId xmlns:a16="http://schemas.microsoft.com/office/drawing/2014/main" id="{CE8645B6-4E55-C830-1DB3-237D713DB80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0551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2">
            <a:extLst>
              <a:ext uri="{FF2B5EF4-FFF2-40B4-BE49-F238E27FC236}">
                <a16:creationId xmlns:a16="http://schemas.microsoft.com/office/drawing/2014/main" id="{3BDEA9C8-78BB-AB01-2096-B002BEAFE0A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337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3">
            <a:extLst>
              <a:ext uri="{FF2B5EF4-FFF2-40B4-BE49-F238E27FC236}">
                <a16:creationId xmlns:a16="http://schemas.microsoft.com/office/drawing/2014/main" id="{5CC7E110-4E77-1907-EE60-A3D4F03E868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251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4">
            <a:extLst>
              <a:ext uri="{FF2B5EF4-FFF2-40B4-BE49-F238E27FC236}">
                <a16:creationId xmlns:a16="http://schemas.microsoft.com/office/drawing/2014/main" id="{33327CA4-F80D-E87F-5810-ED0CD21AFE0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9045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5">
            <a:extLst>
              <a:ext uri="{FF2B5EF4-FFF2-40B4-BE49-F238E27FC236}">
                <a16:creationId xmlns:a16="http://schemas.microsoft.com/office/drawing/2014/main" id="{53B737A7-AD5B-CEAE-A501-C2867FACF80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59A3FA2-C714-B396-7122-8E007F65C6EF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25 secondes</a:t>
            </a:r>
          </a:p>
        </p:txBody>
      </p:sp>
    </p:spTree>
    <p:extLst>
      <p:ext uri="{BB962C8B-B14F-4D97-AF65-F5344CB8AC3E}">
        <p14:creationId xmlns:p14="http://schemas.microsoft.com/office/powerpoint/2010/main" val="1671436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6">
            <a:extLst>
              <a:ext uri="{FF2B5EF4-FFF2-40B4-BE49-F238E27FC236}">
                <a16:creationId xmlns:a16="http://schemas.microsoft.com/office/drawing/2014/main" id="{76E0E6F9-31C2-5DD4-6E15-262C0ED4CD9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3951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7">
            <a:extLst>
              <a:ext uri="{FF2B5EF4-FFF2-40B4-BE49-F238E27FC236}">
                <a16:creationId xmlns:a16="http://schemas.microsoft.com/office/drawing/2014/main" id="{079454FC-F82F-4DDE-D3B9-51386F3C330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7621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8">
            <a:extLst>
              <a:ext uri="{FF2B5EF4-FFF2-40B4-BE49-F238E27FC236}">
                <a16:creationId xmlns:a16="http://schemas.microsoft.com/office/drawing/2014/main" id="{5D2DE01C-8BCB-41B3-24CB-64CCA53A052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225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9">
            <a:extLst>
              <a:ext uri="{FF2B5EF4-FFF2-40B4-BE49-F238E27FC236}">
                <a16:creationId xmlns:a16="http://schemas.microsoft.com/office/drawing/2014/main" id="{51093049-38B9-6E7C-225B-B6288A16839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7081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">
            <a:extLst>
              <a:ext uri="{FF2B5EF4-FFF2-40B4-BE49-F238E27FC236}">
                <a16:creationId xmlns:a16="http://schemas.microsoft.com/office/drawing/2014/main" id="{B413BF11-6666-432D-2C42-845EE23907C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044482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0">
            <a:extLst>
              <a:ext uri="{FF2B5EF4-FFF2-40B4-BE49-F238E27FC236}">
                <a16:creationId xmlns:a16="http://schemas.microsoft.com/office/drawing/2014/main" id="{042AE210-039B-2257-E12B-82ED97D6E4B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5636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1">
            <a:extLst>
              <a:ext uri="{FF2B5EF4-FFF2-40B4-BE49-F238E27FC236}">
                <a16:creationId xmlns:a16="http://schemas.microsoft.com/office/drawing/2014/main" id="{4949D12E-6C59-E7E9-DBB7-FEFF4B9E9BE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034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2">
            <a:extLst>
              <a:ext uri="{FF2B5EF4-FFF2-40B4-BE49-F238E27FC236}">
                <a16:creationId xmlns:a16="http://schemas.microsoft.com/office/drawing/2014/main" id="{6DAAC74E-50DB-9EA2-CF83-3CE723DCFA9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586F80E-8643-ECBE-F443-CFBDCF6F5836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25 secondes</a:t>
            </a:r>
          </a:p>
        </p:txBody>
      </p:sp>
    </p:spTree>
    <p:extLst>
      <p:ext uri="{BB962C8B-B14F-4D97-AF65-F5344CB8AC3E}">
        <p14:creationId xmlns:p14="http://schemas.microsoft.com/office/powerpoint/2010/main" val="2336188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3">
            <a:extLst>
              <a:ext uri="{FF2B5EF4-FFF2-40B4-BE49-F238E27FC236}">
                <a16:creationId xmlns:a16="http://schemas.microsoft.com/office/drawing/2014/main" id="{70AFDAE3-22FB-B7A7-5013-1C976FE6A8E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3057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4">
            <a:extLst>
              <a:ext uri="{FF2B5EF4-FFF2-40B4-BE49-F238E27FC236}">
                <a16:creationId xmlns:a16="http://schemas.microsoft.com/office/drawing/2014/main" id="{9BFCE775-65DE-44A8-B6A9-E968848131A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346516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5">
            <a:extLst>
              <a:ext uri="{FF2B5EF4-FFF2-40B4-BE49-F238E27FC236}">
                <a16:creationId xmlns:a16="http://schemas.microsoft.com/office/drawing/2014/main" id="{8EB5B0FE-B7BE-4CB9-BD73-47DCD25EF42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740566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6">
            <a:extLst>
              <a:ext uri="{FF2B5EF4-FFF2-40B4-BE49-F238E27FC236}">
                <a16:creationId xmlns:a16="http://schemas.microsoft.com/office/drawing/2014/main" id="{E5DC7979-B81D-4D5F-F7B7-4A20FAB34A4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S2_J1_B">
            <a:hlinkClick r:id="" action="ppaction://media"/>
            <a:extLst>
              <a:ext uri="{FF2B5EF4-FFF2-40B4-BE49-F238E27FC236}">
                <a16:creationId xmlns:a16="http://schemas.microsoft.com/office/drawing/2014/main" id="{32E27D83-D7BA-0E02-9905-049623B2593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731125" y="58039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781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31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7">
            <a:extLst>
              <a:ext uri="{FF2B5EF4-FFF2-40B4-BE49-F238E27FC236}">
                <a16:creationId xmlns:a16="http://schemas.microsoft.com/office/drawing/2014/main" id="{E47AE48F-3AC7-27C9-C139-C540BEC13D4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06157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8">
            <a:extLst>
              <a:ext uri="{FF2B5EF4-FFF2-40B4-BE49-F238E27FC236}">
                <a16:creationId xmlns:a16="http://schemas.microsoft.com/office/drawing/2014/main" id="{5381855D-C290-240F-3865-D3B86C92B04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70754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9">
            <a:extLst>
              <a:ext uri="{FF2B5EF4-FFF2-40B4-BE49-F238E27FC236}">
                <a16:creationId xmlns:a16="http://schemas.microsoft.com/office/drawing/2014/main" id="{B321CCD7-D6AA-7A44-7EA9-C3149A0C9BE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1966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">
            <a:extLst>
              <a:ext uri="{FF2B5EF4-FFF2-40B4-BE49-F238E27FC236}">
                <a16:creationId xmlns:a16="http://schemas.microsoft.com/office/drawing/2014/main" id="{9D23D300-D284-1592-01A6-D1FE78AC878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31440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0">
            <a:extLst>
              <a:ext uri="{FF2B5EF4-FFF2-40B4-BE49-F238E27FC236}">
                <a16:creationId xmlns:a16="http://schemas.microsoft.com/office/drawing/2014/main" id="{83EF79D1-A068-DEC5-8081-5444B01EF33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56497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1">
            <a:extLst>
              <a:ext uri="{FF2B5EF4-FFF2-40B4-BE49-F238E27FC236}">
                <a16:creationId xmlns:a16="http://schemas.microsoft.com/office/drawing/2014/main" id="{4BA43A13-1983-1076-9A7D-6E3B3C4A0FB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314268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2">
            <a:extLst>
              <a:ext uri="{FF2B5EF4-FFF2-40B4-BE49-F238E27FC236}">
                <a16:creationId xmlns:a16="http://schemas.microsoft.com/office/drawing/2014/main" id="{E23E50F2-37F2-BCEB-A22B-8C9AE1BCBD0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226897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3">
            <a:extLst>
              <a:ext uri="{FF2B5EF4-FFF2-40B4-BE49-F238E27FC236}">
                <a16:creationId xmlns:a16="http://schemas.microsoft.com/office/drawing/2014/main" id="{74BFCB01-FA1C-B8E0-006B-865645C99C4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55305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4">
            <a:extLst>
              <a:ext uri="{FF2B5EF4-FFF2-40B4-BE49-F238E27FC236}">
                <a16:creationId xmlns:a16="http://schemas.microsoft.com/office/drawing/2014/main" id="{F56E673A-6BF1-2D26-B252-E3B9C4FD75E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F81983D0-F627-F6D9-1EEA-399BFAF5F0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7042769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5">
            <a:extLst>
              <a:ext uri="{FF2B5EF4-FFF2-40B4-BE49-F238E27FC236}">
                <a16:creationId xmlns:a16="http://schemas.microsoft.com/office/drawing/2014/main" id="{D7887592-03EA-ABD1-0876-1579BA6F75E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9676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6">
            <a:extLst>
              <a:ext uri="{FF2B5EF4-FFF2-40B4-BE49-F238E27FC236}">
                <a16:creationId xmlns:a16="http://schemas.microsoft.com/office/drawing/2014/main" id="{711D8BAC-F4D0-8858-1F88-4F368B9E011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2574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7">
            <a:extLst>
              <a:ext uri="{FF2B5EF4-FFF2-40B4-BE49-F238E27FC236}">
                <a16:creationId xmlns:a16="http://schemas.microsoft.com/office/drawing/2014/main" id="{8F4A4108-3A62-E6BB-B617-04EB4D80AE1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3582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8">
            <a:extLst>
              <a:ext uri="{FF2B5EF4-FFF2-40B4-BE49-F238E27FC236}">
                <a16:creationId xmlns:a16="http://schemas.microsoft.com/office/drawing/2014/main" id="{72E3BE7C-1B6E-997B-042F-8DACDDF60BB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0328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9">
            <a:extLst>
              <a:ext uri="{FF2B5EF4-FFF2-40B4-BE49-F238E27FC236}">
                <a16:creationId xmlns:a16="http://schemas.microsoft.com/office/drawing/2014/main" id="{517FAEA4-7E71-3D59-2111-F34FD236D86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5812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">
            <a:extLst>
              <a:ext uri="{FF2B5EF4-FFF2-40B4-BE49-F238E27FC236}">
                <a16:creationId xmlns:a16="http://schemas.microsoft.com/office/drawing/2014/main" id="{FFD6D923-3E39-00BB-A58C-E4DED19BA29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446834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0">
            <a:extLst>
              <a:ext uri="{FF2B5EF4-FFF2-40B4-BE49-F238E27FC236}">
                <a16:creationId xmlns:a16="http://schemas.microsoft.com/office/drawing/2014/main" id="{372E05E7-52DB-1A5F-BB18-3E22439682F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4861C63-D66D-2175-EF8B-1B30F0F6E76C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25 secondes</a:t>
            </a:r>
          </a:p>
        </p:txBody>
      </p:sp>
    </p:spTree>
    <p:extLst>
      <p:ext uri="{BB962C8B-B14F-4D97-AF65-F5344CB8AC3E}">
        <p14:creationId xmlns:p14="http://schemas.microsoft.com/office/powerpoint/2010/main" val="1152253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2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1">
            <a:extLst>
              <a:ext uri="{FF2B5EF4-FFF2-40B4-BE49-F238E27FC236}">
                <a16:creationId xmlns:a16="http://schemas.microsoft.com/office/drawing/2014/main" id="{1DAA6BF3-9538-89C2-E1BB-8485F96E7B9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181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2">
            <a:extLst>
              <a:ext uri="{FF2B5EF4-FFF2-40B4-BE49-F238E27FC236}">
                <a16:creationId xmlns:a16="http://schemas.microsoft.com/office/drawing/2014/main" id="{5FBB33CD-8AA9-DAE0-EE63-56588BCD2E8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8435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3">
            <a:extLst>
              <a:ext uri="{FF2B5EF4-FFF2-40B4-BE49-F238E27FC236}">
                <a16:creationId xmlns:a16="http://schemas.microsoft.com/office/drawing/2014/main" id="{3AD6F5B9-3FA9-52B1-38A2-A1FC4B437E8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3794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4">
            <a:extLst>
              <a:ext uri="{FF2B5EF4-FFF2-40B4-BE49-F238E27FC236}">
                <a16:creationId xmlns:a16="http://schemas.microsoft.com/office/drawing/2014/main" id="{7833E677-2AC1-B14F-D4D5-AE57A035F01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180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5">
            <a:extLst>
              <a:ext uri="{FF2B5EF4-FFF2-40B4-BE49-F238E27FC236}">
                <a16:creationId xmlns:a16="http://schemas.microsoft.com/office/drawing/2014/main" id="{EC0A06A8-E3F4-58EF-CB2F-8BFF7B77EB8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6046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6">
            <a:extLst>
              <a:ext uri="{FF2B5EF4-FFF2-40B4-BE49-F238E27FC236}">
                <a16:creationId xmlns:a16="http://schemas.microsoft.com/office/drawing/2014/main" id="{2DF0BD1B-E7E3-6B37-9EA1-7E2DAD19F4C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5186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7">
            <a:extLst>
              <a:ext uri="{FF2B5EF4-FFF2-40B4-BE49-F238E27FC236}">
                <a16:creationId xmlns:a16="http://schemas.microsoft.com/office/drawing/2014/main" id="{AD856110-9AD5-56CA-65F0-0A33D044E4C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2A34DE0-17C4-28EF-D578-1FE923CF47B5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25 secondes</a:t>
            </a:r>
          </a:p>
        </p:txBody>
      </p:sp>
    </p:spTree>
    <p:extLst>
      <p:ext uri="{BB962C8B-B14F-4D97-AF65-F5344CB8AC3E}">
        <p14:creationId xmlns:p14="http://schemas.microsoft.com/office/powerpoint/2010/main" val="40936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8">
            <a:extLst>
              <a:ext uri="{FF2B5EF4-FFF2-40B4-BE49-F238E27FC236}">
                <a16:creationId xmlns:a16="http://schemas.microsoft.com/office/drawing/2014/main" id="{EA781514-8316-3B8D-F8A9-BECB1211950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2187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9">
            <a:extLst>
              <a:ext uri="{FF2B5EF4-FFF2-40B4-BE49-F238E27FC236}">
                <a16:creationId xmlns:a16="http://schemas.microsoft.com/office/drawing/2014/main" id="{698883CF-6D70-2582-41B9-52EB97D20E7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6904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">
            <a:extLst>
              <a:ext uri="{FF2B5EF4-FFF2-40B4-BE49-F238E27FC236}">
                <a16:creationId xmlns:a16="http://schemas.microsoft.com/office/drawing/2014/main" id="{256D7099-96FD-6853-0EE0-64ED8EFC025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07099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0">
            <a:extLst>
              <a:ext uri="{FF2B5EF4-FFF2-40B4-BE49-F238E27FC236}">
                <a16:creationId xmlns:a16="http://schemas.microsoft.com/office/drawing/2014/main" id="{FC5CF194-FAFA-BDBA-4677-8D27CE55A2A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427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1">
            <a:extLst>
              <a:ext uri="{FF2B5EF4-FFF2-40B4-BE49-F238E27FC236}">
                <a16:creationId xmlns:a16="http://schemas.microsoft.com/office/drawing/2014/main" id="{A8D04B05-A3B6-5727-FF2D-E1B715A22D9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9997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2">
            <a:extLst>
              <a:ext uri="{FF2B5EF4-FFF2-40B4-BE49-F238E27FC236}">
                <a16:creationId xmlns:a16="http://schemas.microsoft.com/office/drawing/2014/main" id="{6F6AE1D0-1E77-D3C2-6857-E8502B4C2AC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0013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3">
            <a:extLst>
              <a:ext uri="{FF2B5EF4-FFF2-40B4-BE49-F238E27FC236}">
                <a16:creationId xmlns:a16="http://schemas.microsoft.com/office/drawing/2014/main" id="{2BF5799F-2EF0-D8E4-25B2-4BE2A3A0B79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8675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4">
            <a:extLst>
              <a:ext uri="{FF2B5EF4-FFF2-40B4-BE49-F238E27FC236}">
                <a16:creationId xmlns:a16="http://schemas.microsoft.com/office/drawing/2014/main" id="{99E65EDD-2CC0-7239-A6D2-25849EFDB62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0FDDA2F-2DF5-6E3D-2F5E-47567F4C899A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25 secondes</a:t>
            </a:r>
          </a:p>
        </p:txBody>
      </p:sp>
    </p:spTree>
    <p:extLst>
      <p:ext uri="{BB962C8B-B14F-4D97-AF65-F5344CB8AC3E}">
        <p14:creationId xmlns:p14="http://schemas.microsoft.com/office/powerpoint/2010/main" val="2644182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5">
            <a:extLst>
              <a:ext uri="{FF2B5EF4-FFF2-40B4-BE49-F238E27FC236}">
                <a16:creationId xmlns:a16="http://schemas.microsoft.com/office/drawing/2014/main" id="{6E2A9DBF-A171-375D-D4A9-8979655E35D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640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6">
            <a:extLst>
              <a:ext uri="{FF2B5EF4-FFF2-40B4-BE49-F238E27FC236}">
                <a16:creationId xmlns:a16="http://schemas.microsoft.com/office/drawing/2014/main" id="{0073832E-C892-7532-C89A-76CA0F3C6CF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9612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7">
            <a:extLst>
              <a:ext uri="{FF2B5EF4-FFF2-40B4-BE49-F238E27FC236}">
                <a16:creationId xmlns:a16="http://schemas.microsoft.com/office/drawing/2014/main" id="{976F3E90-DAFF-F74D-09D5-C93E88A0641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4769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8">
            <a:extLst>
              <a:ext uri="{FF2B5EF4-FFF2-40B4-BE49-F238E27FC236}">
                <a16:creationId xmlns:a16="http://schemas.microsoft.com/office/drawing/2014/main" id="{0C011749-AF03-2FC4-9550-FE6FD780844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8738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9">
            <a:extLst>
              <a:ext uri="{FF2B5EF4-FFF2-40B4-BE49-F238E27FC236}">
                <a16:creationId xmlns:a16="http://schemas.microsoft.com/office/drawing/2014/main" id="{F4DE8E88-850F-2C89-9B62-3C8B5C46988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386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">
            <a:extLst>
              <a:ext uri="{FF2B5EF4-FFF2-40B4-BE49-F238E27FC236}">
                <a16:creationId xmlns:a16="http://schemas.microsoft.com/office/drawing/2014/main" id="{1516B89D-31F2-D880-2809-D66356B7FAF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255158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0">
            <a:extLst>
              <a:ext uri="{FF2B5EF4-FFF2-40B4-BE49-F238E27FC236}">
                <a16:creationId xmlns:a16="http://schemas.microsoft.com/office/drawing/2014/main" id="{1CF88D3E-3C40-9FAB-F534-3A9ECDBB4DD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1139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1">
            <a:extLst>
              <a:ext uri="{FF2B5EF4-FFF2-40B4-BE49-F238E27FC236}">
                <a16:creationId xmlns:a16="http://schemas.microsoft.com/office/drawing/2014/main" id="{1A40F08F-BF37-9CB7-7115-28FDC9183FA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947227B-B804-261D-EE8E-9C2E81379C45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25 secondes</a:t>
            </a:r>
          </a:p>
        </p:txBody>
      </p:sp>
    </p:spTree>
    <p:extLst>
      <p:ext uri="{BB962C8B-B14F-4D97-AF65-F5344CB8AC3E}">
        <p14:creationId xmlns:p14="http://schemas.microsoft.com/office/powerpoint/2010/main" val="4033267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2">
            <a:extLst>
              <a:ext uri="{FF2B5EF4-FFF2-40B4-BE49-F238E27FC236}">
                <a16:creationId xmlns:a16="http://schemas.microsoft.com/office/drawing/2014/main" id="{7874FEFA-E5B3-3D3E-70B3-C4DFFCE828B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5925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3">
            <a:extLst>
              <a:ext uri="{FF2B5EF4-FFF2-40B4-BE49-F238E27FC236}">
                <a16:creationId xmlns:a16="http://schemas.microsoft.com/office/drawing/2014/main" id="{795E6240-D89D-E8E9-60CB-6D38FD6336A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6989928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4">
            <a:extLst>
              <a:ext uri="{FF2B5EF4-FFF2-40B4-BE49-F238E27FC236}">
                <a16:creationId xmlns:a16="http://schemas.microsoft.com/office/drawing/2014/main" id="{59FEF444-DED5-38E3-B726-29FD41C8B74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045E8F24-4F65-AD0B-51B3-AD0872F672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5033246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5">
            <a:extLst>
              <a:ext uri="{FF2B5EF4-FFF2-40B4-BE49-F238E27FC236}">
                <a16:creationId xmlns:a16="http://schemas.microsoft.com/office/drawing/2014/main" id="{84F965EA-4E0F-E1FE-4A41-0F6390D11AC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ED23FD1-AE9D-0FE5-709B-887133B0B25B}"/>
              </a:ext>
            </a:extLst>
          </p:cNvPr>
          <p:cNvSpPr/>
          <p:nvPr/>
        </p:nvSpPr>
        <p:spPr>
          <a:xfrm>
            <a:off x="2764356" y="379830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1 minute</a:t>
            </a:r>
          </a:p>
        </p:txBody>
      </p:sp>
    </p:spTree>
    <p:extLst>
      <p:ext uri="{BB962C8B-B14F-4D97-AF65-F5344CB8AC3E}">
        <p14:creationId xmlns:p14="http://schemas.microsoft.com/office/powerpoint/2010/main" val="83007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6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6">
            <a:extLst>
              <a:ext uri="{FF2B5EF4-FFF2-40B4-BE49-F238E27FC236}">
                <a16:creationId xmlns:a16="http://schemas.microsoft.com/office/drawing/2014/main" id="{05546315-AD60-9B1C-F11E-9569431C6EA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431928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7">
            <a:extLst>
              <a:ext uri="{FF2B5EF4-FFF2-40B4-BE49-F238E27FC236}">
                <a16:creationId xmlns:a16="http://schemas.microsoft.com/office/drawing/2014/main" id="{6CEF99BC-EFA3-BC15-2401-17161CDA8F0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B7F35FA-0333-E3C3-454F-E41932AE8A10}"/>
              </a:ext>
            </a:extLst>
          </p:cNvPr>
          <p:cNvSpPr/>
          <p:nvPr/>
        </p:nvSpPr>
        <p:spPr>
          <a:xfrm>
            <a:off x="893353" y="631194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40 secondes</a:t>
            </a:r>
          </a:p>
        </p:txBody>
      </p:sp>
      <p:pic>
        <p:nvPicPr>
          <p:cNvPr id="2" name="S2_J2_E">
            <a:hlinkClick r:id="" action="ppaction://media"/>
            <a:extLst>
              <a:ext uri="{FF2B5EF4-FFF2-40B4-BE49-F238E27FC236}">
                <a16:creationId xmlns:a16="http://schemas.microsoft.com/office/drawing/2014/main" id="{5644A85B-FFB0-5D8F-5CDC-AA0A3EF8078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401050" y="6826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088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3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3422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8">
            <a:extLst>
              <a:ext uri="{FF2B5EF4-FFF2-40B4-BE49-F238E27FC236}">
                <a16:creationId xmlns:a16="http://schemas.microsoft.com/office/drawing/2014/main" id="{62BB35FB-210E-ADC0-17F8-405CBA37F09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7647519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9">
            <a:extLst>
              <a:ext uri="{FF2B5EF4-FFF2-40B4-BE49-F238E27FC236}">
                <a16:creationId xmlns:a16="http://schemas.microsoft.com/office/drawing/2014/main" id="{6C5C29DB-7F0D-4B65-6704-C41FB1A2606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51273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">
            <a:extLst>
              <a:ext uri="{FF2B5EF4-FFF2-40B4-BE49-F238E27FC236}">
                <a16:creationId xmlns:a16="http://schemas.microsoft.com/office/drawing/2014/main" id="{4155CBA3-A5D4-94EB-1F56-87D7B3F8C59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7214069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0">
            <a:extLst>
              <a:ext uri="{FF2B5EF4-FFF2-40B4-BE49-F238E27FC236}">
                <a16:creationId xmlns:a16="http://schemas.microsoft.com/office/drawing/2014/main" id="{06C7C032-09B2-88A6-4C06-6D0E918B721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9961366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1">
            <a:extLst>
              <a:ext uri="{FF2B5EF4-FFF2-40B4-BE49-F238E27FC236}">
                <a16:creationId xmlns:a16="http://schemas.microsoft.com/office/drawing/2014/main" id="{3969E8A4-9370-3A3B-622C-1FDC2F64023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7724324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2">
            <a:extLst>
              <a:ext uri="{FF2B5EF4-FFF2-40B4-BE49-F238E27FC236}">
                <a16:creationId xmlns:a16="http://schemas.microsoft.com/office/drawing/2014/main" id="{D2E22B22-9268-3C20-D149-40DC2DFB8E9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7546442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3">
            <a:extLst>
              <a:ext uri="{FF2B5EF4-FFF2-40B4-BE49-F238E27FC236}">
                <a16:creationId xmlns:a16="http://schemas.microsoft.com/office/drawing/2014/main" id="{B07489B5-6805-7E7E-6696-005E76B1AE3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0816929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4">
            <a:extLst>
              <a:ext uri="{FF2B5EF4-FFF2-40B4-BE49-F238E27FC236}">
                <a16:creationId xmlns:a16="http://schemas.microsoft.com/office/drawing/2014/main" id="{6FF62A63-5B08-AE25-4642-1D994A00580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490150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5">
            <a:extLst>
              <a:ext uri="{FF2B5EF4-FFF2-40B4-BE49-F238E27FC236}">
                <a16:creationId xmlns:a16="http://schemas.microsoft.com/office/drawing/2014/main" id="{359BC3F5-A81D-86BE-155D-99F6A2C2070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0211375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6">
            <a:extLst>
              <a:ext uri="{FF2B5EF4-FFF2-40B4-BE49-F238E27FC236}">
                <a16:creationId xmlns:a16="http://schemas.microsoft.com/office/drawing/2014/main" id="{40AF4AFF-721E-AF3B-C8B5-09BA3B5408A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F906EF7F-E413-6F70-0A1A-11532629D7F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5524715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7">
            <a:extLst>
              <a:ext uri="{FF2B5EF4-FFF2-40B4-BE49-F238E27FC236}">
                <a16:creationId xmlns:a16="http://schemas.microsoft.com/office/drawing/2014/main" id="{31B1569B-7A8F-158C-8A7C-5614E818A15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201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8">
            <a:extLst>
              <a:ext uri="{FF2B5EF4-FFF2-40B4-BE49-F238E27FC236}">
                <a16:creationId xmlns:a16="http://schemas.microsoft.com/office/drawing/2014/main" id="{04CD0215-2C08-636A-F2CE-913C25639CD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1675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9">
            <a:extLst>
              <a:ext uri="{FF2B5EF4-FFF2-40B4-BE49-F238E27FC236}">
                <a16:creationId xmlns:a16="http://schemas.microsoft.com/office/drawing/2014/main" id="{66026B7F-CEB1-14DC-1E78-F87F205672C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9183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db5d1c-6507-4fa0-9c9e-070f02440c81">
      <Terms xmlns="http://schemas.microsoft.com/office/infopath/2007/PartnerControls"/>
    </lcf76f155ced4ddcb4097134ff3c332f>
    <TaxCatchAll xmlns="ba50f773-e663-49be-9e5e-3e48de13b4e4" xsi:nil="true"/>
  </documentManagement>
</p:properties>
</file>

<file path=customXml/itemProps1.xml><?xml version="1.0" encoding="utf-8"?>
<ds:datastoreItem xmlns:ds="http://schemas.openxmlformats.org/officeDocument/2006/customXml" ds:itemID="{315AF3B1-070D-4E41-9FA8-FD43B1794B0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B043EC5C-7882-45D5-9E31-2CB77E1CCD6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326F730-1A04-4393-BCBA-D5FF19E288BE}">
  <ds:schemaRefs>
    <ds:schemaRef ds:uri="http://schemas.microsoft.com/office/2006/metadata/properties"/>
    <ds:schemaRef ds:uri="http://schemas.microsoft.com/office/infopath/2007/PartnerControls"/>
    <ds:schemaRef ds:uri="5edb5d1c-6507-4fa0-9c9e-070f02440c81"/>
    <ds:schemaRef ds:uri="ba50f773-e663-49be-9e5e-3e48de13b4e4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</TotalTime>
  <Words>44</Words>
  <Application>Microsoft Office PowerPoint</Application>
  <PresentationFormat>Affichage à l'écran (4:3)</PresentationFormat>
  <Paragraphs>22</Paragraphs>
  <Slides>172</Slides>
  <Notes>0</Notes>
  <HiddenSlides>0</HiddenSlides>
  <MMClips>4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172</vt:i4>
      </vt:variant>
    </vt:vector>
  </HeadingPairs>
  <TitlesOfParts>
    <vt:vector size="176" baseType="lpstr">
      <vt:lpstr>Aptos</vt:lpstr>
      <vt:lpstr>Aptos Display</vt:lpstr>
      <vt:lpstr>Arial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Maxime Paul</dc:creator>
  <cp:lastModifiedBy>LEMAIRE LOUHANNE</cp:lastModifiedBy>
  <cp:revision>5</cp:revision>
  <dcterms:created xsi:type="dcterms:W3CDTF">2025-04-18T14:12:41Z</dcterms:created>
  <dcterms:modified xsi:type="dcterms:W3CDTF">2025-05-15T10:38:24Z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0x0101006568C905FCEC8C4496EEF846FB4E15E6</vt:lpwstr>
  </property>
</Properties>
</file>