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667D9F-C372-4B2F-ABD4-D08371A64185}" v="3" dt="2025-05-15T12:52:53.6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07" Type="http://schemas.microsoft.com/office/2015/10/relationships/revisionInfo" Target="revisionInfo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presProps" Target="presProp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microsoft.com/office/2016/11/relationships/changesInfo" Target="changesInfos/changesInfo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03667D9F-C372-4B2F-ABD4-D08371A64185}"/>
    <pc:docChg chg="modSld">
      <pc:chgData name="LEMAIRE LOUHANNE" userId="5627a5b1-9bbd-46af-b0ba-a244e1458bcb" providerId="ADAL" clId="{03667D9F-C372-4B2F-ABD4-D08371A64185}" dt="2025-05-15T12:52:53.654" v="2"/>
      <pc:docMkLst>
        <pc:docMk/>
      </pc:docMkLst>
      <pc:sldChg chg="modSp">
        <pc:chgData name="LEMAIRE LOUHANNE" userId="5627a5b1-9bbd-46af-b0ba-a244e1458bcb" providerId="ADAL" clId="{03667D9F-C372-4B2F-ABD4-D08371A64185}" dt="2025-05-15T12:52:34.152" v="0"/>
        <pc:sldMkLst>
          <pc:docMk/>
          <pc:sldMk cId="4206976368" sldId="311"/>
        </pc:sldMkLst>
        <pc:picChg chg="mod">
          <ac:chgData name="LEMAIRE LOUHANNE" userId="5627a5b1-9bbd-46af-b0ba-a244e1458bcb" providerId="ADAL" clId="{03667D9F-C372-4B2F-ABD4-D08371A64185}" dt="2025-05-15T12:52:34.152" v="0"/>
          <ac:picMkLst>
            <pc:docMk/>
            <pc:sldMk cId="4206976368" sldId="311"/>
            <ac:picMk id="2" creationId="{6F7E4C98-5615-31B9-F8DF-808257126D4C}"/>
          </ac:picMkLst>
        </pc:picChg>
      </pc:sldChg>
      <pc:sldChg chg="modSp">
        <pc:chgData name="LEMAIRE LOUHANNE" userId="5627a5b1-9bbd-46af-b0ba-a244e1458bcb" providerId="ADAL" clId="{03667D9F-C372-4B2F-ABD4-D08371A64185}" dt="2025-05-15T12:52:43.713" v="1"/>
        <pc:sldMkLst>
          <pc:docMk/>
          <pc:sldMk cId="2834884669" sldId="330"/>
        </pc:sldMkLst>
        <pc:picChg chg="mod">
          <ac:chgData name="LEMAIRE LOUHANNE" userId="5627a5b1-9bbd-46af-b0ba-a244e1458bcb" providerId="ADAL" clId="{03667D9F-C372-4B2F-ABD4-D08371A64185}" dt="2025-05-15T12:52:43.713" v="1"/>
          <ac:picMkLst>
            <pc:docMk/>
            <pc:sldMk cId="2834884669" sldId="330"/>
            <ac:picMk id="2" creationId="{D7C062CA-4977-CF61-2833-2064794AD403}"/>
          </ac:picMkLst>
        </pc:picChg>
      </pc:sldChg>
      <pc:sldChg chg="modSp">
        <pc:chgData name="LEMAIRE LOUHANNE" userId="5627a5b1-9bbd-46af-b0ba-a244e1458bcb" providerId="ADAL" clId="{03667D9F-C372-4B2F-ABD4-D08371A64185}" dt="2025-05-15T12:52:53.654" v="2"/>
        <pc:sldMkLst>
          <pc:docMk/>
          <pc:sldMk cId="3582622673" sldId="349"/>
        </pc:sldMkLst>
        <pc:picChg chg="mod">
          <ac:chgData name="LEMAIRE LOUHANNE" userId="5627a5b1-9bbd-46af-b0ba-a244e1458bcb" providerId="ADAL" clId="{03667D9F-C372-4B2F-ABD4-D08371A64185}" dt="2025-05-15T12:52:53.654" v="2"/>
          <ac:picMkLst>
            <pc:docMk/>
            <pc:sldMk cId="3582622673" sldId="349"/>
            <ac:picMk id="2" creationId="{DC508E24-F28E-9E69-F99E-4FCFAA2C7C0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E077-25F5-457B-A01B-35FE1C97641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5D5F-BF14-431F-980C-DADBB8EEF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844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E077-25F5-457B-A01B-35FE1C97641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5D5F-BF14-431F-980C-DADBB8EEF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1531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E077-25F5-457B-A01B-35FE1C97641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5D5F-BF14-431F-980C-DADBB8EEF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5236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E077-25F5-457B-A01B-35FE1C97641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5D5F-BF14-431F-980C-DADBB8EEF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6873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E077-25F5-457B-A01B-35FE1C97641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5D5F-BF14-431F-980C-DADBB8EEF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2542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E077-25F5-457B-A01B-35FE1C97641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5D5F-BF14-431F-980C-DADBB8EEF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6622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E077-25F5-457B-A01B-35FE1C97641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5D5F-BF14-431F-980C-DADBB8EEF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1595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E077-25F5-457B-A01B-35FE1C97641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5D5F-BF14-431F-980C-DADBB8EEF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0804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E077-25F5-457B-A01B-35FE1C97641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5D5F-BF14-431F-980C-DADBB8EEF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5483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E077-25F5-457B-A01B-35FE1C97641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5D5F-BF14-431F-980C-DADBB8EEF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6909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E077-25F5-457B-A01B-35FE1C97641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5D5F-BF14-431F-980C-DADBB8EEF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7396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48E077-25F5-457B-A01B-35FE1C97641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165D5F-BF14-431F-980C-DADBB8EEF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5496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80.xml"/><Relationship Id="rId5" Type="http://schemas.openxmlformats.org/officeDocument/2006/relationships/slide" Target="slide61.xml"/><Relationship Id="rId4" Type="http://schemas.openxmlformats.org/officeDocument/2006/relationships/slide" Target="slide4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1.png"/><Relationship Id="rId4" Type="http://schemas.openxmlformats.org/officeDocument/2006/relationships/image" Target="../media/image40.JP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30/Diaporama_CE2-Semaine%2030-vid&#233;oJ2.mp4" TargetMode="Externa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1.png"/><Relationship Id="rId4" Type="http://schemas.openxmlformats.org/officeDocument/2006/relationships/image" Target="../media/image50.JP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30/Diaporama_CE2-Semaine%2030-vid&#233;oJ3.mp4" TargetMode="Externa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1.png"/><Relationship Id="rId4" Type="http://schemas.openxmlformats.org/officeDocument/2006/relationships/image" Target="../media/image55.JP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30/Diaporama_CE2-Semaine%2030-vid&#233;oJ4.mp4" TargetMode="External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1.png"/><Relationship Id="rId4" Type="http://schemas.openxmlformats.org/officeDocument/2006/relationships/image" Target="../media/image61.JP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E30EDC52-6F1B-CE14-F283-A018475994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9376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13CFBD87-8C01-8235-12D4-F1CEC7A7AC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600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9857AE9E-D688-3359-5748-E41A872D4E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713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AE28E5EC-7F81-3A19-F32D-355027405B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35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EB42E0DF-4ED9-6C00-2AE9-43DFE077CF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6045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7DBF45A8-D9F6-0145-CA54-C1ABAF10ED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372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46872280-BC4E-4743-0B4A-8A1594CB9C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3894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60E37436-9375-E7DF-6318-4CF4549520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4936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5EA7C146-E335-23F9-DC2B-E84360B7FF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1783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B2E03FA5-9A36-E496-2FB6-DAFD91AE76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1266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ECEA1945-6FB3-D7E8-8C76-49F299A48A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863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8BBD3753-A4F4-E747-497B-55BDBEDB12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1974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AFD2B0A3-89BA-E6F0-9797-31855387D5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4184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3CD99BF1-82BB-E840-A969-9614DF09F0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1514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70DE8492-242F-738D-5B44-54091E1CC5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72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C830B52C-6E8E-2853-779E-BB8FEB5469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5911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90C88C97-4C2A-8777-64B8-5EF9715AA1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6624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4B269368-18CA-13AC-E13D-0081E1A5D5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5861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F8EFBCEA-EEE8-8A1F-9097-9883DCFDD3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8008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E5201A1B-86DD-2A03-9F9F-04984398F8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0080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F0779E7D-5C57-63B1-7852-2EF767200B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3238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096E7698-4676-8756-2F36-71B87FFB60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288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959C8F22-F532-9B9A-0E6C-96172A8DCB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FC2DA1F4-402B-BED2-C72C-42C0CBA1AA4C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20392B74-39A8-A8FE-B904-2FE0EB7F6159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62FA88AB-736C-F512-2DA5-FAFEE971183F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767FB77B-A59F-740D-0FDF-9795450464E8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7831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691F0254-B0DD-E959-1DF4-171FA0CB5B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5582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80C6071E-A376-1B03-DD4E-1DF897FA54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178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0A049419-7A90-D76A-DA3F-911D9D83AD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8599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F1233831-0F14-E857-079F-7B65DD76C5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630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B0253AE5-2A3E-02A2-021F-C68B6EF9A0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5003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DD939301-7BCA-B64C-50B1-1DC2805A8F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7871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46499325-FD8B-AD61-40DE-0B6E707532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94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CDD68B9F-1116-4D34-23B7-69FA8DE23A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26133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BFAF6B4F-0DA6-1061-B2FE-BBC654BE96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09582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2810C5EB-B235-63C7-A080-D1F10E9A88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630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361A1FF9-548B-040A-9E42-4845B63D36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36644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A8D24CC5-2DD4-128C-9C76-3226E266E7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30_J1_B">
            <a:hlinkClick r:id="" action="ppaction://media"/>
            <a:extLst>
              <a:ext uri="{FF2B5EF4-FFF2-40B4-BE49-F238E27FC236}">
                <a16:creationId xmlns:a16="http://schemas.microsoft.com/office/drawing/2014/main" id="{C6E9AF86-F0F6-FDAB-10F4-49D922CAC6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37138" y="5445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9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75213A79-C1A5-87B8-C043-A54B3568AA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6757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E6682232-1484-B271-C727-C4B3CD98E3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7023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87B1C8FA-209A-2221-A33F-7A98845187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71128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5E9C9EA2-638B-1C6C-1DBE-DA3DD84681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0942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7410E58C-84FB-15E0-DA66-0BCB728A99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84925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61EF9AF4-8A99-6F67-DB13-0AC14AA260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20785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7DD729FC-867B-7193-055D-BA5F56475B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96082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CB7FE5CC-3F66-A3EB-AB37-E09190D8EE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9133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53EBBF3D-CA90-268C-FEC4-31C51A13B2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766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7B55ACD3-DFA1-5812-7125-88BCFF3FAB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60932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F006C178-04F1-5294-CE8C-A6EB236AC3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45920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35F15176-DB40-F152-04E0-A36106E81A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65350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D88A454A-30BF-E911-DBB1-5599F47587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93309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21FAAD69-8AAB-B94F-F727-F07AEE8010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1579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813C4E06-84C1-68C6-9DB7-7522F72062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14542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625091A8-17F3-3EE0-D5C5-5B9E7F0D90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6F7E4C98-5615-31B9-F8DF-808257126D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97636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9B52BCA9-C60D-EFA4-5D9A-84A55C289A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2843B11-1468-9080-4505-9C2BF0D0E42F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76598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4EB6868B-D0D0-9F24-1A16-4116354EAC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55634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0E0CFE7B-17A8-66E4-54E1-E5ABC0826A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D1781C7-8EA1-CFC9-0CE0-E9BC1B075D9F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30_J2_E">
            <a:hlinkClick r:id="" action="ppaction://media"/>
            <a:extLst>
              <a:ext uri="{FF2B5EF4-FFF2-40B4-BE49-F238E27FC236}">
                <a16:creationId xmlns:a16="http://schemas.microsoft.com/office/drawing/2014/main" id="{C48A48AC-95EB-D52B-C066-F8B9BA8E1E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62788" y="9080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87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41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8819AA41-6420-9B36-E756-D0494BA643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552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6F961057-A734-8880-528A-BDE7C292F0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71280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F52953DF-C560-0554-8C79-B0FFDFE974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42515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F2E6AD61-9F99-CCDC-D325-F3EA816B4A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92569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6240520D-244C-B098-8916-4D4A6F2C2C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65021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0863B817-115C-2972-4162-8D105AD798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34005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90EFE9E1-90E4-EC2E-5811-2F1737CB8F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0835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12315013-5521-EE8A-88D4-9760751AF6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78779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EC4142C1-68FB-BDCD-28DF-365940AA9C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53285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F8BA643A-8241-36CD-459F-1A659CA446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14003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1B82196C-8FB8-36C8-9EF0-87196B666C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33250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0D089D05-2EBD-7044-7512-CA456F9AD3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835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63C2A950-3E06-A768-DAD1-3A0F3F0DA1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90334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47A8695C-1379-017B-6297-0D13AFA2E8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41647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10D4D634-8645-288A-6BF2-99853BBDA0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76789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F031B6F6-DBFB-C9B9-2F7A-A69AD7DCD0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38460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4CFC589A-3927-E92A-9D5F-0034BBCB5F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12393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E56EA73D-E711-DB4D-8FB9-1486B7888C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D7C062CA-4977-CF61-2833-2064794AD4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88466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66A8B28D-1514-74FB-B5AF-05A35CDF78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A14F03A-A2C5-4DAB-2494-79BB06336A45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09139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908872CC-F4DF-9F04-3162-17237F20A3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57274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291BDDE5-46D4-013E-AA88-B0EED691A8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2B6043E-B6D1-FDC4-DFD7-7345FBD03506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30_J3_B">
            <a:hlinkClick r:id="" action="ppaction://media"/>
            <a:extLst>
              <a:ext uri="{FF2B5EF4-FFF2-40B4-BE49-F238E27FC236}">
                <a16:creationId xmlns:a16="http://schemas.microsoft.com/office/drawing/2014/main" id="{75CE5592-F961-F024-C920-DB71E70C13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37500" y="7699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72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3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C2F0AEBA-D40A-4DAA-AAE8-33124CCA3A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94958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D6EDEBBC-2AF2-59FC-13BA-8858F7D070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4993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BD0638D3-172D-C157-1E33-87128DB1CB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61790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9968F461-1567-8965-8B73-E863D4F770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37503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DBB3AB56-81AB-99EC-CFE6-A7F73E4928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53264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EC82763E-C2EF-6744-7EE9-ED3A026C8F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17543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CAE219D3-1FDB-81DC-FD41-45962120BF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19715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19B18E05-FED7-2A37-FBBA-FCEAFC6440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85069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D71BF2E1-9DA8-4A39-6990-573EE1C0CE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3937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619D41E8-10DB-F030-8131-E6EB60F0A5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820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795DAAAE-E31B-D76F-0E21-45899DA8A6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31170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0836A9D7-7BFC-53F2-0C56-E2C0CBBE5B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24150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3B6DB270-9A33-A213-ADFF-61C24015AD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154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6BA71E9A-A95F-4947-7966-12617B91FB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48116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2D0E125E-228C-6EC4-F611-F42A2B2904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30468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B68F06B5-6A71-1F05-0170-53EACE5FA4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56421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8D8BA845-DC2D-1BEA-78A6-95489A4669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21860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BF8E649E-7035-6CF9-02CE-3124BF5AA4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DC508E24-F28E-9E69-F99E-4FCFAA2C7C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62267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2C55EC1B-B883-69CF-1675-0A256B9094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197BBBD-3775-4927-4444-40ADD7370A81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051214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ADE2C5D9-8E28-FE1B-F052-F672A90D10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9322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CFCAD8C9-5E38-366F-FA9E-D691164B37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69688A2-8315-B603-62A8-53C7973592E4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30_J4_E">
            <a:hlinkClick r:id="" action="ppaction://media"/>
            <a:extLst>
              <a:ext uri="{FF2B5EF4-FFF2-40B4-BE49-F238E27FC236}">
                <a16:creationId xmlns:a16="http://schemas.microsoft.com/office/drawing/2014/main" id="{37A0A3E3-6683-13C0-52C0-55E9736820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91513" y="10953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20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53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994BAC3C-BEF2-03D7-9BA7-FA5905B9C9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43066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D100BD3E-64BF-4142-BEC2-61FA470049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864654-1861-46E8-807A-4773102B14B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D6DD672-740D-4279-AA0B-53CCB3F14E31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12</Words>
  <Application>Microsoft Office PowerPoint</Application>
  <PresentationFormat>Affichage à l'écran (4:3)</PresentationFormat>
  <Paragraphs>6</Paragraphs>
  <Slides>97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97</vt:i4>
      </vt:variant>
    </vt:vector>
  </HeadingPairs>
  <TitlesOfParts>
    <vt:vector size="101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2025-04-22T09:55:00Z</dcterms:created>
  <dcterms:modified xsi:type="dcterms:W3CDTF">2025-05-15T12:52:53Z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