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7DAA2F-C20B-44B6-938F-82EE4698FF05}" v="3" dt="2025-05-15T10:39:54.7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viewProps" Target="viewProp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theme" Target="theme/theme1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tableStyles" Target="tableStyles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microsoft.com/office/2016/11/relationships/changesInfo" Target="changesInfos/changesInfo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microsoft.com/office/2015/10/relationships/revisionInfo" Target="revisionInfo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387DAA2F-C20B-44B6-938F-82EE4698FF05}"/>
    <pc:docChg chg="modSld">
      <pc:chgData name="LEMAIRE LOUHANNE" userId="5627a5b1-9bbd-46af-b0ba-a244e1458bcb" providerId="ADAL" clId="{387DAA2F-C20B-44B6-938F-82EE4698FF05}" dt="2025-05-15T10:39:54.792" v="2"/>
      <pc:docMkLst>
        <pc:docMk/>
      </pc:docMkLst>
      <pc:sldChg chg="modSp">
        <pc:chgData name="LEMAIRE LOUHANNE" userId="5627a5b1-9bbd-46af-b0ba-a244e1458bcb" providerId="ADAL" clId="{387DAA2F-C20B-44B6-938F-82EE4698FF05}" dt="2025-05-15T10:39:22.232" v="0"/>
        <pc:sldMkLst>
          <pc:docMk/>
          <pc:sldMk cId="1553317729" sldId="325"/>
        </pc:sldMkLst>
        <pc:picChg chg="mod">
          <ac:chgData name="LEMAIRE LOUHANNE" userId="5627a5b1-9bbd-46af-b0ba-a244e1458bcb" providerId="ADAL" clId="{387DAA2F-C20B-44B6-938F-82EE4698FF05}" dt="2025-05-15T10:39:22.232" v="0"/>
          <ac:picMkLst>
            <pc:docMk/>
            <pc:sldMk cId="1553317729" sldId="325"/>
            <ac:picMk id="2" creationId="{2B1A5B90-05F6-D37F-51E2-9CD64832645C}"/>
          </ac:picMkLst>
        </pc:picChg>
      </pc:sldChg>
      <pc:sldChg chg="modSp">
        <pc:chgData name="LEMAIRE LOUHANNE" userId="5627a5b1-9bbd-46af-b0ba-a244e1458bcb" providerId="ADAL" clId="{387DAA2F-C20B-44B6-938F-82EE4698FF05}" dt="2025-05-15T10:39:37.332" v="1"/>
        <pc:sldMkLst>
          <pc:docMk/>
          <pc:sldMk cId="3766972540" sldId="344"/>
        </pc:sldMkLst>
        <pc:picChg chg="mod">
          <ac:chgData name="LEMAIRE LOUHANNE" userId="5627a5b1-9bbd-46af-b0ba-a244e1458bcb" providerId="ADAL" clId="{387DAA2F-C20B-44B6-938F-82EE4698FF05}" dt="2025-05-15T10:39:37.332" v="1"/>
          <ac:picMkLst>
            <pc:docMk/>
            <pc:sldMk cId="3766972540" sldId="344"/>
            <ac:picMk id="2" creationId="{387DCC65-1BDB-B86D-4872-D473F9F0C4F1}"/>
          </ac:picMkLst>
        </pc:picChg>
      </pc:sldChg>
      <pc:sldChg chg="modSp">
        <pc:chgData name="LEMAIRE LOUHANNE" userId="5627a5b1-9bbd-46af-b0ba-a244e1458bcb" providerId="ADAL" clId="{387DAA2F-C20B-44B6-938F-82EE4698FF05}" dt="2025-05-15T10:39:54.792" v="2"/>
        <pc:sldMkLst>
          <pc:docMk/>
          <pc:sldMk cId="1120552468" sldId="363"/>
        </pc:sldMkLst>
        <pc:picChg chg="mod">
          <ac:chgData name="LEMAIRE LOUHANNE" userId="5627a5b1-9bbd-46af-b0ba-a244e1458bcb" providerId="ADAL" clId="{387DAA2F-C20B-44B6-938F-82EE4698FF05}" dt="2025-05-15T10:39:54.792" v="2"/>
          <ac:picMkLst>
            <pc:docMk/>
            <pc:sldMk cId="1120552468" sldId="363"/>
            <ac:picMk id="2" creationId="{D5E1CC8E-F224-0289-DC35-A1968DDA779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7314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192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679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345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8829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6114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3764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956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051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114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0617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5D2DC9-E087-4383-BDAB-CC25C1C8C7D8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BFA859-079F-4BBA-886C-FC1CB3A447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976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3/Diaporama_CE2-Semaine%2003-vid&#233;oJ4.mp4" TargetMode="External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5.png"/><Relationship Id="rId4" Type="http://schemas.openxmlformats.org/officeDocument/2006/relationships/image" Target="../media/image83.JP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4.xml"/><Relationship Id="rId5" Type="http://schemas.openxmlformats.org/officeDocument/2006/relationships/slide" Target="slide75.xml"/><Relationship Id="rId4" Type="http://schemas.openxmlformats.org/officeDocument/2006/relationships/slide" Target="slide5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5.png"/><Relationship Id="rId4" Type="http://schemas.openxmlformats.org/officeDocument/2006/relationships/image" Target="../media/image54.JP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3/Diaporama_CE2-Semaine%2003-vid&#233;oJ2.mp4" TargetMode="Externa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5.png"/><Relationship Id="rId4" Type="http://schemas.openxmlformats.org/officeDocument/2006/relationships/image" Target="../media/image64.JP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3/Diaporama_CE2-Semaine%2003-vid&#233;oJ3.mp4" TargetMode="Externa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5.png"/><Relationship Id="rId4" Type="http://schemas.openxmlformats.org/officeDocument/2006/relationships/image" Target="../media/image77.JP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4F277696-AEA3-FF89-534B-49C24A596F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55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0A21F3F8-7B65-34C9-9095-BAE0A997FB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3821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01EF5C98-00C5-0621-604D-6831BCC3B8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91083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BF666F5C-5F56-262C-A8C0-7484980FBE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23668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80BFA2F3-A348-878D-C987-B2DD088B94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38402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15B8F5C3-DE55-9A22-2D77-90E833EB7A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03146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C01369EF-C49F-288C-256C-C84F25A8CE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42384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5C29F96B-49C5-C220-E3DD-A11BED6F8B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42413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C97AE10F-A4B4-CE08-050A-2315718DE3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35429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8491A0F5-A5E5-A07C-D3AA-1CEE83FCA5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5E1CC8E-F224-0289-DC35-A1968DDA7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5246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19EEAF4E-32AC-3D6B-12F1-55167C45F6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0394E4-36B8-711D-7C9B-0B1B482B7DD9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16832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2E19AA75-47DB-64A9-5D3A-3F65F8FFE3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07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24D1FBC5-1E03-B9BC-F93E-339E41586E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79897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30979A42-51B1-FCAC-578F-21BBBD8391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16C6C5-F444-A967-7093-AD945E2244BB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3_J4_E">
            <a:hlinkClick r:id="" action="ppaction://media"/>
            <a:extLst>
              <a:ext uri="{FF2B5EF4-FFF2-40B4-BE49-F238E27FC236}">
                <a16:creationId xmlns:a16="http://schemas.microsoft.com/office/drawing/2014/main" id="{1DCAEE43-C65C-6B8F-DB58-685810D088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24825" y="1025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22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1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0027EA42-985E-7707-17C8-6466DABE94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34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6303E0E8-312E-36E8-DFBB-63FB15092F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14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7C82AE42-3DC8-E5BA-13E2-E5A2D5469D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538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F5CD7B52-B2B5-DD36-0594-23A55F2F00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02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013B123E-5E41-BB2A-6EF9-94946D00D0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133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8B284E73-4289-7135-B9D8-00B5AC97CF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93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3C1B52C6-CC64-735E-C56D-E6FB24869E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9BA97795-9DFC-3686-FBCC-E80154C349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838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16FDCA60-96FB-4A09-9DA9-FABF03880C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38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DD1823AE-24BB-FC60-BDCB-CEA998D984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8971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2BF7E9F8-53BB-532E-C7D5-835CEF3FD9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7259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5DD71F18-A76F-5ED1-5F84-1F785DB210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41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E103E8F8-44AC-2B64-93B7-82C4F03CBB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0073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436FD650-8683-E293-27BD-C37C91ACBD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168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575CE7AF-83F4-BE11-8178-1A65FD3160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653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AC3E222B-18F5-1BE7-5F2A-440B3B0896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269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2D5411B8-FA31-38AF-B59D-358E030C0E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7212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25BAFE3D-9940-BF81-2F38-439543DF14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3333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2E99C11E-A396-6E67-5D7E-6EC8BD9001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5645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A50BFFB0-3D3B-3AD5-F985-B773CD2E23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885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8116431B-91A0-4A1A-3856-82447CD84D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432F210B-2AE9-A923-B070-7D57569C42AE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AD513ACE-B529-8830-AD8D-C68AEA2EA624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F94E301F-5E6E-D791-CD83-84DB5A2A9758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8B2BB3F4-B819-7BAC-2A54-0A56B2081C74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5840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14321B3F-9F8B-4563-CDE9-3FC8549D0A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6203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7E0ECC6F-F880-A849-C587-BEDED5A5DA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683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2A25A7CA-A746-8179-597E-D316E8FDCA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2283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0B31AE41-AD0E-24F4-F807-A6716CC55D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4568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E3DAE084-CCD4-36D7-879A-753B6C55A1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4872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ECF20521-7864-723D-9D95-6946EDF5E7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7061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AA7E29AD-7927-400C-3FA4-88C611B2D9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6328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D2EDD111-D7FC-6744-4868-254D4E3F86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15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CECEA31F-3728-F83A-3E2C-A7B8212E5C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3608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BCFCBA0E-C918-456E-BCA5-FA6D17135F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729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2E940BFD-7D1B-7282-2ED2-33CB8C294F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4064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BD1692F0-8611-EFBB-F265-C41DA4498B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3834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26939DCB-C34F-9A5A-3528-F8557C181F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951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92DDF3B8-C9AC-1C17-C0A8-9F5D3F9D41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8432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469C57E2-D1C9-54AB-0045-46C4B49F44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033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88B227F5-F337-173E-4D4B-5C24E5D74F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624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41B361A8-337A-2A90-F30F-9202CACB03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11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4E36CF1A-765E-12CC-1641-4DE0B920AB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1704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52FC890D-DA5C-0476-F9B0-FD0BD9EB4A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460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0B9B2908-A84D-5AD2-0911-BD2A407DBF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881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1754BE4C-CDFF-773B-1240-2E9CD8A01B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872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C9AD22BE-438E-A2C2-E6B9-89F9CCAE40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26377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3E20EF4E-FAF0-95DD-94F0-42BE5D4F3F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6367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A8904F37-CFB7-4204-C183-515EAFBAA6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9685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86FB40C3-E4E3-5D3F-F9C7-2EE554CA44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85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7EDF800E-2720-95F5-516B-7106687238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02129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1A02ADBF-5352-4035-5C7E-91A8390355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3_J1_B">
            <a:hlinkClick r:id="" action="ppaction://media"/>
            <a:extLst>
              <a:ext uri="{FF2B5EF4-FFF2-40B4-BE49-F238E27FC236}">
                <a16:creationId xmlns:a16="http://schemas.microsoft.com/office/drawing/2014/main" id="{9CECCDC5-6F01-A15F-EFE4-A5F3342E6E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32488" y="7508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3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A6B1E0CD-12B5-AFE7-6A66-3D10D9A6F5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575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A7823BAA-5FC3-46AD-39ED-C3307DDED7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57161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3E5C50A8-4ED3-5E57-30FD-6EF1D771BE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6175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022D525D-E28C-9C5B-864D-BDADB102F0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61008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13A3BAE7-7C39-4A08-9051-313E11DEE2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638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9CBB86BD-5BF2-F018-AF24-40D5932A74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5552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B900AC31-2E59-A2B8-B517-3351BE607F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9914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E3F9814D-291B-13B1-44CD-450B8BCBF9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2249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5D15205A-3E66-4B6B-BA3D-DC2E6AB331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0636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96E23B33-93BF-9564-2A97-8EA8A3E083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607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22814C72-38BC-BF8E-03DD-FE5A26F1B7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6287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AF698064-60D1-BB5C-304F-212FA2B566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81244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6FEB6A32-1A50-31C8-7BF7-83B880A2A2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5644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FFA5BA73-3755-D9C7-A79E-6AA5D01052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30708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656732D2-8C63-3AEF-14D2-A02BF92ED6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179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6BDB853-D993-8E64-B8DB-356BCAE15E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2B1A5B90-05F6-D37F-51E2-9CD6483264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317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74D0840E-12AE-B691-A266-E769E10F58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98539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A7A6EFCC-16FE-48EA-9B01-65FD6AEB78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C9AA9F-29E8-B5E0-9BAB-0881114D45A2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14996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309AE7AD-CA12-0BE1-C296-DCA25FEFF2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32963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C2EAB46B-774E-3A11-5C8F-3785148B5D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37FB42D-CD6B-E564-7C41-8E1BD3BEF6B0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3_J2_E">
            <a:hlinkClick r:id="" action="ppaction://media"/>
            <a:extLst>
              <a:ext uri="{FF2B5EF4-FFF2-40B4-BE49-F238E27FC236}">
                <a16:creationId xmlns:a16="http://schemas.microsoft.com/office/drawing/2014/main" id="{CD219EB9-E988-B911-DFC8-25C5028CD2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13036" y="3964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62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1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AA6830B7-F427-8D91-A8AB-53B75DB2E8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7840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22CF3566-BEA0-0025-0ED4-D96C6C4040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57607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865F64CA-9B9D-5003-AF39-590C1B560B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1847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4BBC44C9-C64E-DE0E-C7C5-6331B03C07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33949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40613E52-F8B3-6ADC-4B3D-4F1858FD1A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07232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6A29B2FC-E0D1-D13B-5D9A-5E58CD7796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54611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C9CE9B0D-829A-57B5-C6DA-3D91260425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24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3EAA773B-1B7B-46AE-2592-FA4DB33EE2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0545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03494561-51B1-711A-3F94-907E73C1FF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86828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D4BF5CCA-F930-75FD-CB13-CA756D1958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26895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BD2DBD4B-5146-41F9-8DD7-39607D1178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50663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B754F6C4-6DFE-91F0-34F1-0C50431540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8807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A6CE7AEA-4D83-4415-F0B3-F92FF8BD24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65985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C6B362EF-072E-95B4-D0BC-3C0FFC9FFA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64540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F9B8543F-C0E3-F568-0742-E30CB66F45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6551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19A3C223-681E-B748-D0B9-4A12F00629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2708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F4E02294-B7DB-0468-F163-E940B2545E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87DCC65-1BDB-B86D-4872-D473F9F0C4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97254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0B3B9732-F58C-4E29-FC60-0F5856AC0E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527264-DEC2-9FBB-C24F-E0B3D4141525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4492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BDE2A633-6677-BE2D-0D3E-FFBFDA3BCB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9461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C42D28A8-0569-47AC-8C39-E58C9A575A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29179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2F322458-B5CC-C8EC-218B-3C6C415B4F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EB9E27-6767-8CEE-67E1-B6743C5FDF3F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3_J3_B">
            <a:hlinkClick r:id="" action="ppaction://media"/>
            <a:extLst>
              <a:ext uri="{FF2B5EF4-FFF2-40B4-BE49-F238E27FC236}">
                <a16:creationId xmlns:a16="http://schemas.microsoft.com/office/drawing/2014/main" id="{D594A47F-489E-04C8-9272-E7983F5419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03920" y="7014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66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4EE696D4-8216-E9E4-141E-56F60790F1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7273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438EA3B8-60EC-4582-956F-568924577B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2385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DBE2A18C-6240-F593-5BB5-570216393D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0065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8ABCD102-E2AA-D39C-35C8-2F7D0E2E7A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63885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DC2710D4-72A6-EB8C-9CD4-CE6F6C6CB7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94073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B0943539-0BFD-1A3B-8D47-95EC1782BA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48659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81A41883-CA05-F039-8416-F605CBD1AE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09276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8C6251B2-4C64-8058-C7BC-EED4E4B3E9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338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466133-FE19-4C56-9F62-EE4EC0809F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390E40-443B-4A9B-A06E-8D9173669325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AC5E6B13-BF0E-4A86-9647-73C8E5900B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12</Words>
  <Application>Microsoft Office PowerPoint</Application>
  <PresentationFormat>Affichage à l'écran (4:3)</PresentationFormat>
  <Paragraphs>6</Paragraphs>
  <Slides>111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111</vt:i4>
      </vt:variant>
    </vt:vector>
  </HeadingPairs>
  <TitlesOfParts>
    <vt:vector size="115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2025-04-18T14:37:44Z</dcterms:created>
  <dcterms:modified xsi:type="dcterms:W3CDTF">2025-05-15T10:39:59Z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