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  <p:sldId id="481" r:id="rId229"/>
    <p:sldId id="482" r:id="rId230"/>
    <p:sldId id="483" r:id="rId231"/>
    <p:sldId id="484" r:id="rId232"/>
    <p:sldId id="485" r:id="rId233"/>
    <p:sldId id="486" r:id="rId234"/>
    <p:sldId id="487" r:id="rId235"/>
    <p:sldId id="488" r:id="rId236"/>
    <p:sldId id="489" r:id="rId237"/>
    <p:sldId id="490" r:id="rId238"/>
    <p:sldId id="491" r:id="rId239"/>
    <p:sldId id="492" r:id="rId24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CF3F8D-28CE-41A5-9DBF-800C71BFA2C1}" v="7" dt="2025-05-15T10:43:46.4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presProps" Target="pres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viewProps" Target="viewProps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theme" Target="theme/theme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tableStyles" Target="tableStyles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microsoft.com/office/2016/11/relationships/changesInfo" Target="changesInfos/changesInfo1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microsoft.com/office/2015/10/relationships/revisionInfo" Target="revisionInfo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F2CF3F8D-28CE-41A5-9DBF-800C71BFA2C1}"/>
    <pc:docChg chg="modSld">
      <pc:chgData name="LEMAIRE LOUHANNE" userId="5627a5b1-9bbd-46af-b0ba-a244e1458bcb" providerId="ADAL" clId="{F2CF3F8D-28CE-41A5-9DBF-800C71BFA2C1}" dt="2025-05-15T10:43:46.436" v="10"/>
      <pc:docMkLst>
        <pc:docMk/>
      </pc:docMkLst>
      <pc:sldChg chg="modSp">
        <pc:chgData name="LEMAIRE LOUHANNE" userId="5627a5b1-9bbd-46af-b0ba-a244e1458bcb" providerId="ADAL" clId="{F2CF3F8D-28CE-41A5-9DBF-800C71BFA2C1}" dt="2025-05-15T10:41:30.643" v="0"/>
        <pc:sldMkLst>
          <pc:docMk/>
          <pc:sldMk cId="4036323737" sldId="280"/>
        </pc:sldMkLst>
        <pc:picChg chg="mod">
          <ac:chgData name="LEMAIRE LOUHANNE" userId="5627a5b1-9bbd-46af-b0ba-a244e1458bcb" providerId="ADAL" clId="{F2CF3F8D-28CE-41A5-9DBF-800C71BFA2C1}" dt="2025-05-15T10:41:30.643" v="0"/>
          <ac:picMkLst>
            <pc:docMk/>
            <pc:sldMk cId="4036323737" sldId="280"/>
            <ac:picMk id="2" creationId="{DD2E850A-C56F-5559-DF04-53784AC2590B}"/>
          </ac:picMkLst>
        </pc:picChg>
      </pc:sldChg>
      <pc:sldChg chg="modSp">
        <pc:chgData name="LEMAIRE LOUHANNE" userId="5627a5b1-9bbd-46af-b0ba-a244e1458bcb" providerId="ADAL" clId="{F2CF3F8D-28CE-41A5-9DBF-800C71BFA2C1}" dt="2025-05-15T10:42:00.093" v="1"/>
        <pc:sldMkLst>
          <pc:docMk/>
          <pc:sldMk cId="1746969944" sldId="332"/>
        </pc:sldMkLst>
        <pc:picChg chg="mod">
          <ac:chgData name="LEMAIRE LOUHANNE" userId="5627a5b1-9bbd-46af-b0ba-a244e1458bcb" providerId="ADAL" clId="{F2CF3F8D-28CE-41A5-9DBF-800C71BFA2C1}" dt="2025-05-15T10:42:00.093" v="1"/>
          <ac:picMkLst>
            <pc:docMk/>
            <pc:sldMk cId="1746969944" sldId="332"/>
            <ac:picMk id="2" creationId="{3CE04D20-5C0A-5B00-ADBB-E101FA21002B}"/>
          </ac:picMkLst>
        </pc:picChg>
      </pc:sldChg>
      <pc:sldChg chg="modSp">
        <pc:chgData name="LEMAIRE LOUHANNE" userId="5627a5b1-9bbd-46af-b0ba-a244e1458bcb" providerId="ADAL" clId="{F2CF3F8D-28CE-41A5-9DBF-800C71BFA2C1}" dt="2025-05-15T10:42:32.221" v="2"/>
        <pc:sldMkLst>
          <pc:docMk/>
          <pc:sldMk cId="3772085273" sldId="378"/>
        </pc:sldMkLst>
        <pc:picChg chg="mod">
          <ac:chgData name="LEMAIRE LOUHANNE" userId="5627a5b1-9bbd-46af-b0ba-a244e1458bcb" providerId="ADAL" clId="{F2CF3F8D-28CE-41A5-9DBF-800C71BFA2C1}" dt="2025-05-15T10:42:32.221" v="2"/>
          <ac:picMkLst>
            <pc:docMk/>
            <pc:sldMk cId="3772085273" sldId="378"/>
            <ac:picMk id="2" creationId="{8E503D6F-0B67-5AE7-3FBA-E0B75BA6B692}"/>
          </ac:picMkLst>
        </pc:picChg>
      </pc:sldChg>
      <pc:sldChg chg="modSp mod">
        <pc:chgData name="LEMAIRE LOUHANNE" userId="5627a5b1-9bbd-46af-b0ba-a244e1458bcb" providerId="ADAL" clId="{F2CF3F8D-28CE-41A5-9DBF-800C71BFA2C1}" dt="2025-05-15T10:42:46.965" v="5" actId="1037"/>
        <pc:sldMkLst>
          <pc:docMk/>
          <pc:sldMk cId="2965961058" sldId="387"/>
        </pc:sldMkLst>
        <pc:picChg chg="mod">
          <ac:chgData name="LEMAIRE LOUHANNE" userId="5627a5b1-9bbd-46af-b0ba-a244e1458bcb" providerId="ADAL" clId="{F2CF3F8D-28CE-41A5-9DBF-800C71BFA2C1}" dt="2025-05-15T10:42:46.965" v="5" actId="1037"/>
          <ac:picMkLst>
            <pc:docMk/>
            <pc:sldMk cId="2965961058" sldId="387"/>
            <ac:picMk id="2" creationId="{B7956D9E-8058-48D2-E859-BCA7FBCABC28}"/>
          </ac:picMkLst>
        </pc:picChg>
      </pc:sldChg>
      <pc:sldChg chg="modSp mod">
        <pc:chgData name="LEMAIRE LOUHANNE" userId="5627a5b1-9bbd-46af-b0ba-a244e1458bcb" providerId="ADAL" clId="{F2CF3F8D-28CE-41A5-9DBF-800C71BFA2C1}" dt="2025-05-15T10:43:15.882" v="8" actId="1037"/>
        <pc:sldMkLst>
          <pc:docMk/>
          <pc:sldMk cId="2565194245" sldId="433"/>
        </pc:sldMkLst>
        <pc:picChg chg="mod">
          <ac:chgData name="LEMAIRE LOUHANNE" userId="5627a5b1-9bbd-46af-b0ba-a244e1458bcb" providerId="ADAL" clId="{F2CF3F8D-28CE-41A5-9DBF-800C71BFA2C1}" dt="2025-05-15T10:43:15.882" v="8" actId="1037"/>
          <ac:picMkLst>
            <pc:docMk/>
            <pc:sldMk cId="2565194245" sldId="433"/>
            <ac:picMk id="2" creationId="{22BE267F-E998-C599-8B49-E2ECFC341DD1}"/>
          </ac:picMkLst>
        </pc:picChg>
      </pc:sldChg>
      <pc:sldChg chg="modSp">
        <pc:chgData name="LEMAIRE LOUHANNE" userId="5627a5b1-9bbd-46af-b0ba-a244e1458bcb" providerId="ADAL" clId="{F2CF3F8D-28CE-41A5-9DBF-800C71BFA2C1}" dt="2025-05-15T10:43:25.982" v="9"/>
        <pc:sldMkLst>
          <pc:docMk/>
          <pc:sldMk cId="3083312662" sldId="442"/>
        </pc:sldMkLst>
        <pc:picChg chg="mod">
          <ac:chgData name="LEMAIRE LOUHANNE" userId="5627a5b1-9bbd-46af-b0ba-a244e1458bcb" providerId="ADAL" clId="{F2CF3F8D-28CE-41A5-9DBF-800C71BFA2C1}" dt="2025-05-15T10:43:25.982" v="9"/>
          <ac:picMkLst>
            <pc:docMk/>
            <pc:sldMk cId="3083312662" sldId="442"/>
            <ac:picMk id="2" creationId="{25BC775F-06E3-063C-A302-BDFE85586DF8}"/>
          </ac:picMkLst>
        </pc:picChg>
      </pc:sldChg>
      <pc:sldChg chg="modSp">
        <pc:chgData name="LEMAIRE LOUHANNE" userId="5627a5b1-9bbd-46af-b0ba-a244e1458bcb" providerId="ADAL" clId="{F2CF3F8D-28CE-41A5-9DBF-800C71BFA2C1}" dt="2025-05-15T10:43:46.436" v="10"/>
        <pc:sldMkLst>
          <pc:docMk/>
          <pc:sldMk cId="2001603436" sldId="488"/>
        </pc:sldMkLst>
        <pc:picChg chg="mod">
          <ac:chgData name="LEMAIRE LOUHANNE" userId="5627a5b1-9bbd-46af-b0ba-a244e1458bcb" providerId="ADAL" clId="{F2CF3F8D-28CE-41A5-9DBF-800C71BFA2C1}" dt="2025-05-15T10:43:46.436" v="10"/>
          <ac:picMkLst>
            <pc:docMk/>
            <pc:sldMk cId="2001603436" sldId="488"/>
            <ac:picMk id="2" creationId="{858A3B94-9875-884B-D22D-77ADB53DF60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502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905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08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217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56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644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398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967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013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33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58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7B5BC5-D459-4F17-860B-FF9D7AFC47A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A7E525-D1B1-4033-BC7E-266776AC68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8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J2.mp4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3.png"/><Relationship Id="rId4" Type="http://schemas.openxmlformats.org/officeDocument/2006/relationships/image" Target="../media/image80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_drill1%202%203%204.mp4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J3.mp4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3.png"/><Relationship Id="rId4" Type="http://schemas.openxmlformats.org/officeDocument/2006/relationships/image" Target="../media/image85.JP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_drill1%202%203%204.mp4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J4.mp4" TargetMode="Externa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3.png"/><Relationship Id="rId4" Type="http://schemas.openxmlformats.org/officeDocument/2006/relationships/image" Target="../media/image91.JPG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_drill1%202%203%204.mp4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83.xml"/><Relationship Id="rId5" Type="http://schemas.openxmlformats.org/officeDocument/2006/relationships/slide" Target="slide128.xml"/><Relationship Id="rId4" Type="http://schemas.openxmlformats.org/officeDocument/2006/relationships/slide" Target="slide7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3.png"/><Relationship Id="rId4" Type="http://schemas.openxmlformats.org/officeDocument/2006/relationships/image" Target="../media/image72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4/Diaporama_CE2-Semaine%2004-vid&#233;o_drill1%202%203%204.mp4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4E76777B-73C5-BDB6-362B-CB5F052762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95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3E7920A-727E-A88E-3728-29BE06E4AA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6231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F22AF2C-18AF-5B1E-874B-12C42E303A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0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4909463-6975-8D02-878F-056504D692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7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E87711B5-0C6C-6676-8EF1-5B798A0EB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9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5816744-F6C8-FF60-40E4-9F353422FF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6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2895804-3536-B395-81AD-6549447A2E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3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9B7FEA4C-4FB9-F1CF-F230-14E6109EC4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6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A9A210B0-C05B-E5EA-ED09-37D39B0AA2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4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68F570E3-957E-CFC3-7958-1928D6609D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2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B4E2FF72-039A-A637-5A7B-644B9ACCE7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A9B00C-1312-8383-05BE-9301240DE7A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35449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35870768-A864-60AB-BA03-60CDB96CEF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DEDEE53E-8685-D0CA-B1D0-6CE0228D9D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8674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F62BF9D-761D-2C95-167F-7B48FD70A7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33FE799-799B-D182-0DA4-79FC5E96AD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1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28F386A1-6208-704E-1FA8-B351199FFF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476C285C-D991-3ABF-FD80-0BBEBA27E5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34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1D522557-6926-61D5-3796-1EA5AE627D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1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1893DAFE-2AC1-48EE-0418-54883E7AAE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5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C68CA043-C223-8B4B-663A-C75C707623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6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6BF9A80E-9DC0-9524-D743-C0383A05A8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3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485295A8-B197-5B9E-9AA3-32C8A184FB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9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80050361-9024-899D-11BC-4E786082C1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BF5284-A6B7-0091-960E-D042EEA1B8F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04792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A9E98D6-BCCA-88D9-D198-8F40EDAF9C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6268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5397BEBF-FC20-A2DA-D176-79087FD786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2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83AB5483-B68F-A229-38FD-15690B441E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8481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8A18CEA0-CFBB-7A4A-76AA-AFA13DB74A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E503D6F-0B67-5AE7-3FBA-E0B75BA6B6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8527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78EC5119-7156-1AE8-45E7-5D3BDACBA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0BDF9F-B078-A3F1-4763-470BFD95891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51926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11280755-D409-475A-636D-66962A2415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3821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1EA8ACB-3329-A33B-BD83-373E6DC5CD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BCD40B-FDF9-8618-A163-70302B7511B5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4_J2_E">
            <a:hlinkClick r:id="" action="ppaction://media"/>
            <a:extLst>
              <a:ext uri="{FF2B5EF4-FFF2-40B4-BE49-F238E27FC236}">
                <a16:creationId xmlns:a16="http://schemas.microsoft.com/office/drawing/2014/main" id="{B2FFF01F-966E-C7D0-CB88-9834C159FC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61288" y="1055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1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4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7D828A70-1B4E-692E-488B-3E86ADB910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009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1C68C5B4-7A7B-7870-8CA1-DF26BFC37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8058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33C42AE5-5C0A-AE62-02A0-C231A00F76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6635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07BE0371-2E61-D5F7-AFF5-6018567340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DC54E880-F665-D020-BBD2-8DDAE22F2F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3175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D44DC575-13C0-6B5F-6C22-E0772A2ED2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9188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144A40DA-D1DC-1188-7D0E-0E73A7208C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7956D9E-8058-48D2-E859-BCA7FBCABC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6105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F0D54CDB-CB40-3D93-CCBB-6B548A02DB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7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47775D23-7298-64DA-5B23-8CBEF634FE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84A85297-EE4D-5F32-2072-B7F4FD477B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2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C5D39FFC-CC65-1CF3-6E0A-40CBC36784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5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DD8A26BC-33A9-0D5A-C3AB-4FF84D54E6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1E84D594-DFE0-F14E-9C5A-FB5BAA1A8F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6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A77A2365-A91B-A089-0728-CE91B24BF7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6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5C19FE4-DA39-018B-6944-AD580ECC0B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7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78B4F39-4962-F55C-0AC9-D226227CB8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5235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49E2B66E-6DC5-A9C3-61B7-7BD4F4689F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7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2001F2BE-6E35-A27E-9ECC-47384497F3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994D6A-BB5E-7A77-6C1B-B83849A59C7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58289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1FF5EE7B-8966-49BE-61FA-342D23B964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2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01B4D658-29F9-821D-DDC2-1427D4DD79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6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E360AEEE-2A70-C711-6F7D-B13E73DFC6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4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12A21AB7-FC63-A2C0-81BE-91EEF0098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2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ED04B2E8-D2B0-7F9F-8497-44E51B546B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8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D1C04DA5-19FE-6AC3-1CAC-3361060FD4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5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EEF8EE45-4CDE-03CC-1B56-BB191DB0BC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6C1F19ED-F034-06A8-9C39-FADCC5563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7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E905ECA-4811-413A-A58C-40EF676D8C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754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A05676FC-0115-2DBB-6584-544FB2272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3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BFBF5504-6692-BA75-0819-846611F95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812577CB-6682-9BEC-C0E0-7FC8168DD7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E6B910-6BBF-CCCF-5F01-5AADA0FAE8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89503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0BEA8B2E-05B9-C04A-CD79-AC214D564C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6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D08F3748-5F68-D1AE-0282-7402A9160D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1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0BD1C85D-5AE2-109C-2CFD-13495D5F0F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0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ED8FD1E1-5B35-CA31-CB49-A37D67844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0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92B02B59-7A19-A320-9DDC-0A2FAB7871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3F22DDF3-D0C2-18E3-1A51-F73C8EB1A9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9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7AD23D65-8D54-5D77-3BBD-6D1FB09267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8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03ECF87-523F-FA77-1316-9D7CA66A37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4237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FA1E323B-760F-7B21-1279-8F7F6DFFC8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1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60D2A2DD-2618-972E-D6DC-631DC0777F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8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F50D82E0-4A89-890E-DDFE-4D7097592C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0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4029E629-D6DA-59A6-9E7A-850FE9DA12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CF37CA-6F77-5205-8454-D8387AF08E1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6633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B2FBE702-2CE0-6A54-22BB-0101B481F0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8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D317FC5A-BB43-5148-3DF8-5AA35FB0F5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FAECAEC6-1FEA-2FB4-F162-C75D2E860D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4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5077D85F-7F6A-67AC-B304-5220F76FAF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7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DF748800-B858-559D-F9F0-D4C7FB3529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9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B370959C-092C-6686-F2CA-CE6357A530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5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155F181-AD87-646C-CA5A-402E02D9AD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18871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D53FA17B-0F9D-8640-D229-7F7A0BC177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3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ADDD76E5-8ACB-A0FB-D69F-D42F5A7CE4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2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6BA00D33-74AB-EC5C-1678-71020CFD2E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82A6B4CF-0984-ECF4-B948-3D29AD045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4C436938-FF12-E03E-B24F-2EF4A51C80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823972-1211-4DB3-7981-005E126D47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11898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9918AC2F-BFFB-F829-8301-A9C13C041B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2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37D044E3-02D5-3745-97E8-4CA4DEBB8D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72158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2C55FFD6-1923-6B0B-DC64-6A15AC97D7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2BE267F-E998-C599-8B49-E2ECFC341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94245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BC2C7938-8BF4-4834-4F41-DA770548CE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F94F67-E48C-54DD-5C68-E8D081A2B1E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52892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1269A709-A2B0-44A1-F61A-4D7379BA22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91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EA81AF1-6F50-B1A7-2C27-DC553CEEC4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7001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D4AE32C7-8027-D4A3-2D85-BDAF3FDD3C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6EE1A4-6576-4B75-37AD-09F020F2C41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4_J3_B">
            <a:hlinkClick r:id="" action="ppaction://media"/>
            <a:extLst>
              <a:ext uri="{FF2B5EF4-FFF2-40B4-BE49-F238E27FC236}">
                <a16:creationId xmlns:a16="http://schemas.microsoft.com/office/drawing/2014/main" id="{A624DD6F-9C63-0805-4704-EFDEE7A69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21675" y="830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F29C0856-9658-59F7-75B1-278769A1AB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145403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58642114-91F8-DB37-9631-E2D37725C6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09120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73A4C4C0-0C56-64FD-E7FA-4BAE96D323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93888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E7BC6B23-4386-71D3-D303-7FEFBD3C71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44250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70022C79-7738-3A4E-07DC-805B29F97F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26512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65DAA1E0-69B7-06CB-2D16-447F56CE0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5BC775F-06E3-063C-A302-BDFE85586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12662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FE92C9A0-06F6-3A65-871C-3B67A0E582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3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2A4B80F3-BF90-F4E9-0985-5362240048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D8EB3F42-0719-FB3B-40F9-F1610ECAA1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91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48DF295-1E1A-52E3-28E3-6F723B2354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6035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5C1C7810-53EA-9C85-9D85-831A8FFA90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11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761CEB6B-23B9-B4CB-7ADF-709C45C74D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8D521D32-2B73-FE36-2029-D5B9FEC89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9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F50CFFDA-A1BE-F999-04CA-A56C10A183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24EEE2FE-6E3D-0466-5A0A-C4F4DBAE77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4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273D25CB-C818-E080-F6B6-71062798E7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180B68BE-6B36-6D7C-A835-BB21D903FC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0420AE-C816-0A95-DB3E-3D7DCC39A37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88855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19274664-7A49-2188-1D7B-4264806B21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8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0CD42A89-E8FD-8BEF-1467-9111D2CD2A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9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7A0CAA8B-4A69-F2DE-BCC5-428E72B5E2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8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6FD1C108-0717-ACB1-A6D9-EDB19F658E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79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D14D8847-85D5-E361-1AA6-6A1B17FA37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4487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016C9685-63A8-5F9D-7968-A8765001E2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4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BABB9BE9-1E16-3F96-89B5-F8E973999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73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9D442FEB-9C51-B403-81F3-1DAEDF23B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7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C8E720F5-B4BD-E3BF-6B0B-26E05EE476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5FFD0AE6-0E06-0F8F-1F04-D54D06BD8E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42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0BFADDCB-CAC0-DE87-B7E0-FFE0F3E7E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33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C2417AD9-0D3B-97D1-FBDC-6058F5516C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1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499AD9E8-9C01-5CFC-836E-EC9B940F79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282CDF-C398-B107-B2D5-B247E139411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42393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6032A173-D7E9-4D32-99C1-14176AE5E3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D614904A-52DE-F11E-CD4E-C3FEAE5980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5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166844AF-DCA7-24F0-DC01-6F1A41436E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25285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7F27947C-3918-FD27-7665-56290BF624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9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FB4873DE-C291-7252-8A0B-7F65A2B53D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3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703F2ED8-53D6-9B3C-8752-6DC92E3DA6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9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0473F689-A0B6-2B47-CE21-75A22DCEB4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A8744932-BCEE-4AF2-55FC-B563AAEC98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20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1569AFAB-6093-5BBB-E999-27A3D3FD6A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01A99616-08BE-BA39-BC3E-E84853F27B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6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1AC2A3F6-0906-EF81-F68F-4DDE2286B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9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B319DF2B-A4CD-42BC-7886-760A80D5B7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8B53C6-2FB5-66E5-F43A-A730D057785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8751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554636B9-5297-57D8-F53D-9250476A7B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5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4639497-0C65-1E4E-369C-4CE1836785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29462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53D8A349-2CCE-5DE6-2DBC-4752E13FA9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7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344716FC-121F-CD9A-9F74-11CAF52F0B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1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E2FDCDEB-5FC6-C0D9-D93A-66275AA57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4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50AE4BC3-834C-75AF-7A80-C8C586EF31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8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8B763F9A-2FD3-D613-1221-E39478F7AC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2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5">
            <a:extLst>
              <a:ext uri="{FF2B5EF4-FFF2-40B4-BE49-F238E27FC236}">
                <a16:creationId xmlns:a16="http://schemas.microsoft.com/office/drawing/2014/main" id="{4FD4E1DA-DA52-4F77-4425-D233C930AE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3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6">
            <a:extLst>
              <a:ext uri="{FF2B5EF4-FFF2-40B4-BE49-F238E27FC236}">
                <a16:creationId xmlns:a16="http://schemas.microsoft.com/office/drawing/2014/main" id="{7AD1BFFE-484B-57C5-D790-EE1EE32A60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7">
            <a:extLst>
              <a:ext uri="{FF2B5EF4-FFF2-40B4-BE49-F238E27FC236}">
                <a16:creationId xmlns:a16="http://schemas.microsoft.com/office/drawing/2014/main" id="{5A761D16-4E3A-F79E-0792-6D16FA2A7C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6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8">
            <a:extLst>
              <a:ext uri="{FF2B5EF4-FFF2-40B4-BE49-F238E27FC236}">
                <a16:creationId xmlns:a16="http://schemas.microsoft.com/office/drawing/2014/main" id="{3B4C4978-C2DC-62AB-FD67-6DDE7640E5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9">
            <a:extLst>
              <a:ext uri="{FF2B5EF4-FFF2-40B4-BE49-F238E27FC236}">
                <a16:creationId xmlns:a16="http://schemas.microsoft.com/office/drawing/2014/main" id="{194164AB-B912-0974-E1FE-45216B1823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BCDD0A-6739-5D46-4BFF-4E1C13D00BE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37652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C30D934-7E7C-BB52-EFE4-D462F089AE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67327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0">
            <a:extLst>
              <a:ext uri="{FF2B5EF4-FFF2-40B4-BE49-F238E27FC236}">
                <a16:creationId xmlns:a16="http://schemas.microsoft.com/office/drawing/2014/main" id="{21056F18-BAA8-0FA5-42AF-21FEED055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1">
            <a:extLst>
              <a:ext uri="{FF2B5EF4-FFF2-40B4-BE49-F238E27FC236}">
                <a16:creationId xmlns:a16="http://schemas.microsoft.com/office/drawing/2014/main" id="{04152A12-A666-9FE5-1DD3-6B6005B54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72174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2">
            <a:extLst>
              <a:ext uri="{FF2B5EF4-FFF2-40B4-BE49-F238E27FC236}">
                <a16:creationId xmlns:a16="http://schemas.microsoft.com/office/drawing/2014/main" id="{0232E678-1E5D-9C1F-C831-42F63E7157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58A3B94-9875-884B-D22D-77ADB53DF6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03436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3">
            <a:extLst>
              <a:ext uri="{FF2B5EF4-FFF2-40B4-BE49-F238E27FC236}">
                <a16:creationId xmlns:a16="http://schemas.microsoft.com/office/drawing/2014/main" id="{A04A1887-404E-7A27-4529-D7D947F019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E073BE-FB73-CCE6-6AFA-C0BA44078B5E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73676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4">
            <a:extLst>
              <a:ext uri="{FF2B5EF4-FFF2-40B4-BE49-F238E27FC236}">
                <a16:creationId xmlns:a16="http://schemas.microsoft.com/office/drawing/2014/main" id="{7EF492BA-3ADF-F7EE-B090-E124737564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88608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5">
            <a:extLst>
              <a:ext uri="{FF2B5EF4-FFF2-40B4-BE49-F238E27FC236}">
                <a16:creationId xmlns:a16="http://schemas.microsoft.com/office/drawing/2014/main" id="{8812C108-47AB-2165-A836-6FC3F888C1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CFDF1D-A2F7-40D2-C4CD-46D7ECADCC07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4_J4_E">
            <a:hlinkClick r:id="" action="ppaction://media"/>
            <a:extLst>
              <a:ext uri="{FF2B5EF4-FFF2-40B4-BE49-F238E27FC236}">
                <a16:creationId xmlns:a16="http://schemas.microsoft.com/office/drawing/2014/main" id="{83687BF6-1BBE-3499-80E7-77137519CC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62938" y="927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0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4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6">
            <a:extLst>
              <a:ext uri="{FF2B5EF4-FFF2-40B4-BE49-F238E27FC236}">
                <a16:creationId xmlns:a16="http://schemas.microsoft.com/office/drawing/2014/main" id="{24392E40-CF85-DF68-D1F9-E35A43032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38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E5F554EA-0BC1-B1AB-75A4-569C100A52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D2E850A-C56F-5559-DF04-53784AC259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23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CDC622D-CFBE-32A5-B935-55CE6F325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83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313EDDF-123A-E7D8-15DD-0D717D54EC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9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C5E0F832-3E48-B47E-79AD-373CB9A1CB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73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E8E0163-EB88-8E94-C299-B14D3F791C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5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9904B54-6A77-5540-EF48-086647639E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84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E2B57E9-0817-F014-9276-AE92F82959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93B65093-EA77-28E9-5E3F-01A1D74D8AE4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EB66DBE0-6DE9-3B6A-4DB3-8B64B2276FE1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C4C9B983-A5BC-454F-C26D-556C260ACD3D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AEF690D1-2FF5-E8B8-A3A7-0513AFF5CDC0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94550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2A42C96-AA4B-E05B-356E-5FD243112C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1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12DF6639-F896-D8A5-3C9E-C9E3275F14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0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0A7D89DB-97AB-0DAA-3F51-C96B771E45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F6A231F-FB96-8463-4C96-F744341119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8C7F857-A6B1-2D29-061B-FA613DA86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37B345-83E1-E978-5635-CD57DAB20F3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76519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1D4C68F5-7FEA-76C2-E1B3-D0FA7C69A5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5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4C9993CE-6AC0-B331-8FAD-18AF3DF116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3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A8A0DB02-0926-7FF4-28A1-38A2B1C464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C7A01A60-A5FD-BB88-CDAF-B6020DCFD5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D6506A3E-3C79-B233-AAF7-2AEBBEEFE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9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83A46FF9-218D-EA3F-4056-F4CB004D5F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9174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61841993-5475-ABA9-A3A2-4108C41846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0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9CC93CC-8E76-8379-1729-707D6AF1B2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9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12BFF8F-FF74-AB21-3CF4-E74206239E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34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98B1FD50-A776-EDF4-E3E7-ABFBF47DBC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1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D271A494-A517-74EA-27C0-097C3E987A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3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A4C8E704-2979-6764-9F17-102EEE2D1B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190E64-2D02-E77A-1E38-CDED720BC29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30552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F47401DA-675C-D341-2C46-2231F0DA62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9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F16BD4BF-5A64-8127-20C1-D26C3105D9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1275572-D743-CCD6-C226-DAE1B88D67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DA4BF6A8-0CB2-4129-88A5-4651EF82A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3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53D800D-1BCE-4C5C-633D-6FB380370C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829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0CE2684-98E0-BBCF-31FC-C34081E30E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83CF9C72-A5A2-15FE-A5FC-254F7F8D1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9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A826413-ED02-079F-3BA5-25322619FC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2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0407CE05-DF7B-FE11-0DD8-F525995111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2F3003FF-03FC-2400-B94E-57B6368C45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77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0675A286-4AED-1399-E47B-35C53892A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9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FDD3D3A4-7F53-9EFE-FA70-0358B1B55D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E9AB13-CC14-18C4-AFBB-DEB5FEA51E7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20572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3A5DF174-5EC3-55E2-9C06-B6D8D50B68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6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0CFBD90-9ED7-AD66-6CE8-7A4621B7B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7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DCA32CF-99FA-A9D7-A175-D24F49135B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4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31DB5693-B0CE-7389-6472-079BA8DD4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35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12B5B210-45E0-1C49-B15C-50D19D864C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AE9EDAEF-5542-43E8-0A1D-118D6F5709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2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1A3E840-9787-DD9D-4E4A-A0E5D3CAAD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8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FDA173EF-2303-B589-72B3-705619BA5A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8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5206955B-1D02-21A0-C32C-CED5509761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3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4A05C2A-C0DD-3E58-06C0-DEC52DA638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9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4723CCDD-3C07-E96B-F858-71E4828A67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7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B8462B67-F0A1-D423-661C-F858C62F0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46AD76-807B-7EB8-4196-DE9BD548104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2127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2DE137DC-E331-EBAC-8DCC-1453ABCE61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3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93644E78-ADCF-E242-1C95-A4E9C78B23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00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2AA68E6-B71F-A1B1-CBD5-72C1A0A424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5069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15F9D681-6F97-2C17-E463-F648FD450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5877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B810BFB-ADD7-2252-1529-2AB319A21B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4_J1_B">
            <a:hlinkClick r:id="" action="ppaction://media"/>
            <a:extLst>
              <a:ext uri="{FF2B5EF4-FFF2-40B4-BE49-F238E27FC236}">
                <a16:creationId xmlns:a16="http://schemas.microsoft.com/office/drawing/2014/main" id="{7A96719D-95F9-8839-823A-2254FFDEA7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89575" y="781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86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91987D5F-8CFD-9A0F-4116-E17C1ABAD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055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1095C8F9-28AD-0593-BC39-F9E217F356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6874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289AD56C-C040-0274-0F14-279F59363D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850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0778D441-1FAF-6FA3-0D05-946DAC5256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9224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F0C5F201-A0BD-35F6-260A-227F076F7B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CE04D20-5C0A-5B00-ADBB-E101FA210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699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577E1F1-5D3B-A850-4363-8FF2667480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9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F15D65A-4BF5-F89F-A31F-3618D15DA5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1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AC431A0-F391-B0C9-00B6-C130DBE5A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6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E3C7BBE-0E49-4FCE-859B-196A1267C8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475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C8A358C6-06EA-18AC-137C-F87A3E3555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0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0FD9CDE-6F1A-366B-E5C2-064A16B3A0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9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E16DD67-A3E0-DD50-DD21-5BD7E5653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A5A2DBB-096B-EABF-7682-5FFFB593AA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1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5F2B02E8-E859-9F28-6F6C-96E8296F3F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0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55681A3-41E3-A55A-3D68-0020AF94DC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4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6F82FB4-28E7-26FE-C911-9E91C9BA1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77871A-AEAF-A9B8-4BE3-55CD68CB2E5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07635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B8575621-EEA0-B9A6-CF76-D2790E6772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4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E33BC41A-A634-6A59-2B19-DB8A927675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7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88CF8703-9FB9-BBFF-9421-566CFC63E7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3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B856D6A-5FB3-D980-2C57-9CC4A3FEB0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2183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7439B51-8B06-B92D-8CDF-2A29A70E2A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413AF3ED-817F-C292-DE77-6EDF73B37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4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39ADA7A-4AED-8DF1-54FB-B6071AD013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2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E42045D-F0E0-B27F-8421-6C02A702DA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5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0061C6B8-A8AC-5120-CFAD-EEAB45BC0A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2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01D37F57-54E3-ED09-01F5-DE875AE87B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4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B15B552-1B12-6D4C-E94D-4242E9C1B3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8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6A2EA442-4550-4304-F453-4D4DE2FC3E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EBBC59-E95A-E98F-F082-735286FC661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24502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B992B30A-8654-35AD-5664-9FCCCB0D78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1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EC90777-DC15-5831-1B9C-C84FC12C11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1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6EA6E6F6-78FD-4966-845D-90BF2A3B43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DAE1D9-F603-4F75-A0B6-D198650565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ED5FE2-64DE-4086-9937-82AD501C833C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44</Words>
  <Application>Microsoft Office PowerPoint</Application>
  <PresentationFormat>Affichage à l'écran (4:3)</PresentationFormat>
  <Paragraphs>22</Paragraphs>
  <Slides>236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236</vt:i4>
      </vt:variant>
    </vt:vector>
  </HeadingPairs>
  <TitlesOfParts>
    <vt:vector size="24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6</cp:revision>
  <dcterms:created xsi:type="dcterms:W3CDTF">2025-04-18T14:45:41Z</dcterms:created>
  <dcterms:modified xsi:type="dcterms:W3CDTF">2025-05-15T10:43:50Z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