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8A3D67-D8BA-43D7-ADBE-34912D8A5D9F}" v="7" dt="2025-05-15T10:46:42.7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presProps" Target="presProps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183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theme" Target="theme/theme1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microsoft.com/office/2016/11/relationships/changesInfo" Target="changesInfos/changesInfo1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microsoft.com/office/2015/10/relationships/revisionInfo" Target="revisionInfo.xml"/><Relationship Id="rId1" Type="http://schemas.openxmlformats.org/officeDocument/2006/relationships/customXml" Target="../customXml/item1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528A3D67-D8BA-43D7-ADBE-34912D8A5D9F}"/>
    <pc:docChg chg="modSld">
      <pc:chgData name="LEMAIRE LOUHANNE" userId="5627a5b1-9bbd-46af-b0ba-a244e1458bcb" providerId="ADAL" clId="{528A3D67-D8BA-43D7-ADBE-34912D8A5D9F}" dt="2025-05-15T10:46:42.713" v="6"/>
      <pc:docMkLst>
        <pc:docMk/>
      </pc:docMkLst>
      <pc:sldChg chg="modSp">
        <pc:chgData name="LEMAIRE LOUHANNE" userId="5627a5b1-9bbd-46af-b0ba-a244e1458bcb" providerId="ADAL" clId="{528A3D67-D8BA-43D7-ADBE-34912D8A5D9F}" dt="2025-05-15T10:44:36.321" v="0"/>
        <pc:sldMkLst>
          <pc:docMk/>
          <pc:sldMk cId="2000156404" sldId="268"/>
        </pc:sldMkLst>
        <pc:picChg chg="mod">
          <ac:chgData name="LEMAIRE LOUHANNE" userId="5627a5b1-9bbd-46af-b0ba-a244e1458bcb" providerId="ADAL" clId="{528A3D67-D8BA-43D7-ADBE-34912D8A5D9F}" dt="2025-05-15T10:44:36.321" v="0"/>
          <ac:picMkLst>
            <pc:docMk/>
            <pc:sldMk cId="2000156404" sldId="268"/>
            <ac:picMk id="2" creationId="{C0D43442-5BCB-2CFB-4669-0EE36E3A004E}"/>
          </ac:picMkLst>
        </pc:picChg>
      </pc:sldChg>
      <pc:sldChg chg="modSp">
        <pc:chgData name="LEMAIRE LOUHANNE" userId="5627a5b1-9bbd-46af-b0ba-a244e1458bcb" providerId="ADAL" clId="{528A3D67-D8BA-43D7-ADBE-34912D8A5D9F}" dt="2025-05-15T10:45:10.355" v="1"/>
        <pc:sldMkLst>
          <pc:docMk/>
          <pc:sldMk cId="3520565681" sldId="312"/>
        </pc:sldMkLst>
        <pc:picChg chg="mod">
          <ac:chgData name="LEMAIRE LOUHANNE" userId="5627a5b1-9bbd-46af-b0ba-a244e1458bcb" providerId="ADAL" clId="{528A3D67-D8BA-43D7-ADBE-34912D8A5D9F}" dt="2025-05-15T10:45:10.355" v="1"/>
          <ac:picMkLst>
            <pc:docMk/>
            <pc:sldMk cId="3520565681" sldId="312"/>
            <ac:picMk id="2" creationId="{10C53477-F916-C007-EAB8-FE73F717D24C}"/>
          </ac:picMkLst>
        </pc:picChg>
      </pc:sldChg>
      <pc:sldChg chg="modSp">
        <pc:chgData name="LEMAIRE LOUHANNE" userId="5627a5b1-9bbd-46af-b0ba-a244e1458bcb" providerId="ADAL" clId="{528A3D67-D8BA-43D7-ADBE-34912D8A5D9F}" dt="2025-05-15T10:45:34.500" v="2"/>
        <pc:sldMkLst>
          <pc:docMk/>
          <pc:sldMk cId="265971871" sldId="351"/>
        </pc:sldMkLst>
        <pc:picChg chg="mod">
          <ac:chgData name="LEMAIRE LOUHANNE" userId="5627a5b1-9bbd-46af-b0ba-a244e1458bcb" providerId="ADAL" clId="{528A3D67-D8BA-43D7-ADBE-34912D8A5D9F}" dt="2025-05-15T10:45:34.500" v="2"/>
          <ac:picMkLst>
            <pc:docMk/>
            <pc:sldMk cId="265971871" sldId="351"/>
            <ac:picMk id="2" creationId="{9A7CA78A-D37D-BCF5-51A6-4D122D742EB0}"/>
          </ac:picMkLst>
        </pc:picChg>
      </pc:sldChg>
      <pc:sldChg chg="modSp">
        <pc:chgData name="LEMAIRE LOUHANNE" userId="5627a5b1-9bbd-46af-b0ba-a244e1458bcb" providerId="ADAL" clId="{528A3D67-D8BA-43D7-ADBE-34912D8A5D9F}" dt="2025-05-15T10:45:47.880" v="3"/>
        <pc:sldMkLst>
          <pc:docMk/>
          <pc:sldMk cId="3428199254" sldId="360"/>
        </pc:sldMkLst>
        <pc:picChg chg="mod">
          <ac:chgData name="LEMAIRE LOUHANNE" userId="5627a5b1-9bbd-46af-b0ba-a244e1458bcb" providerId="ADAL" clId="{528A3D67-D8BA-43D7-ADBE-34912D8A5D9F}" dt="2025-05-15T10:45:47.880" v="3"/>
          <ac:picMkLst>
            <pc:docMk/>
            <pc:sldMk cId="3428199254" sldId="360"/>
            <ac:picMk id="2" creationId="{72B7909A-0727-4E04-2731-1284421CE893}"/>
          </ac:picMkLst>
        </pc:picChg>
      </pc:sldChg>
      <pc:sldChg chg="modSp">
        <pc:chgData name="LEMAIRE LOUHANNE" userId="5627a5b1-9bbd-46af-b0ba-a244e1458bcb" providerId="ADAL" clId="{528A3D67-D8BA-43D7-ADBE-34912D8A5D9F}" dt="2025-05-15T10:46:05.312" v="4"/>
        <pc:sldMkLst>
          <pc:docMk/>
          <pc:sldMk cId="2276185103" sldId="381"/>
        </pc:sldMkLst>
        <pc:picChg chg="mod">
          <ac:chgData name="LEMAIRE LOUHANNE" userId="5627a5b1-9bbd-46af-b0ba-a244e1458bcb" providerId="ADAL" clId="{528A3D67-D8BA-43D7-ADBE-34912D8A5D9F}" dt="2025-05-15T10:46:05.312" v="4"/>
          <ac:picMkLst>
            <pc:docMk/>
            <pc:sldMk cId="2276185103" sldId="381"/>
            <ac:picMk id="2" creationId="{FBD82691-320F-9A2E-01D7-0366BD546C6D}"/>
          </ac:picMkLst>
        </pc:picChg>
      </pc:sldChg>
      <pc:sldChg chg="modSp">
        <pc:chgData name="LEMAIRE LOUHANNE" userId="5627a5b1-9bbd-46af-b0ba-a244e1458bcb" providerId="ADAL" clId="{528A3D67-D8BA-43D7-ADBE-34912D8A5D9F}" dt="2025-05-15T10:46:16.320" v="5"/>
        <pc:sldMkLst>
          <pc:docMk/>
          <pc:sldMk cId="2788204319" sldId="390"/>
        </pc:sldMkLst>
        <pc:picChg chg="mod">
          <ac:chgData name="LEMAIRE LOUHANNE" userId="5627a5b1-9bbd-46af-b0ba-a244e1458bcb" providerId="ADAL" clId="{528A3D67-D8BA-43D7-ADBE-34912D8A5D9F}" dt="2025-05-15T10:46:16.320" v="5"/>
          <ac:picMkLst>
            <pc:docMk/>
            <pc:sldMk cId="2788204319" sldId="390"/>
            <ac:picMk id="2" creationId="{E68D67A9-19C8-AB43-CF9D-C52355B3A9D7}"/>
          </ac:picMkLst>
        </pc:picChg>
      </pc:sldChg>
      <pc:sldChg chg="modSp">
        <pc:chgData name="LEMAIRE LOUHANNE" userId="5627a5b1-9bbd-46af-b0ba-a244e1458bcb" providerId="ADAL" clId="{528A3D67-D8BA-43D7-ADBE-34912D8A5D9F}" dt="2025-05-15T10:46:42.713" v="6"/>
        <pc:sldMkLst>
          <pc:docMk/>
          <pc:sldMk cId="1099406739" sldId="429"/>
        </pc:sldMkLst>
        <pc:picChg chg="mod">
          <ac:chgData name="LEMAIRE LOUHANNE" userId="5627a5b1-9bbd-46af-b0ba-a244e1458bcb" providerId="ADAL" clId="{528A3D67-D8BA-43D7-ADBE-34912D8A5D9F}" dt="2025-05-15T10:46:42.713" v="6"/>
          <ac:picMkLst>
            <pc:docMk/>
            <pc:sldMk cId="1099406739" sldId="429"/>
            <ac:picMk id="2" creationId="{CC8EC39F-30AF-C733-9D8A-7B72B2F6298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8620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392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1150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1286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5384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0588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314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7172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6632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4603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8962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1B8833-89C2-416D-BBAD-B140371205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87EE3A-6FE1-4952-96EF-47D6D976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2152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5/Diaporama_CE2-Semaine%2005-vid&#233;o_drill3.mp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5/Diaporama_CE2-Semaine%2005-vid&#233;o_drill1.mp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5/Diaporama_CE2-Semaine%2005-vid&#233;oJ3.mp4" TargetMode="External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3.png"/><Relationship Id="rId4" Type="http://schemas.openxmlformats.org/officeDocument/2006/relationships/image" Target="../media/image122.JP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5/Diaporama_CE2-Semaine%2005-vid&#233;o_drill2%204.mp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5/Diaporama_CE2-Semaine%2005-vid&#233;oJ4.mp4" TargetMode="Externa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3.png"/><Relationship Id="rId4" Type="http://schemas.openxmlformats.org/officeDocument/2006/relationships/image" Target="../media/image129.JPG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31.xml"/><Relationship Id="rId5" Type="http://schemas.openxmlformats.org/officeDocument/2006/relationships/slide" Target="slide101.xml"/><Relationship Id="rId4" Type="http://schemas.openxmlformats.org/officeDocument/2006/relationships/slide" Target="slide5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3.png"/><Relationship Id="rId4" Type="http://schemas.openxmlformats.org/officeDocument/2006/relationships/image" Target="../media/image52.JP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5/Diaporama_CE2-Semaine%2005-vid&#233;o_drill2%204.mp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5/Diaporama_CE2-Semaine%2005-vid&#233;oJ2.mp4" TargetMode="External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3.png"/><Relationship Id="rId4" Type="http://schemas.openxmlformats.org/officeDocument/2006/relationships/image" Target="../media/image97.JP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548857E3-3A0A-C832-C2E9-EE38E32932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958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6E1AF039-B4C7-21A8-1ED6-664675DA5F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0419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D1794253-F0B7-21F0-6020-21C2344C3A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97870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1E2423EC-D43F-C073-D1A6-1A0A0EEF1D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1520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BE916C86-D279-2422-1371-AF0E5C0245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33665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34134130-7A72-376E-A3E5-DBF7F04CDF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0162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68F4C661-9ED7-D97E-A759-2FAD76C7DC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2B7909A-0727-4E04-2731-1284421CE8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19925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09C6DADB-BEC8-BEC6-A60A-F42CD18EC3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47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0A2E1091-E264-BD5E-2C54-B6A93E0131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6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EFFA6323-EB58-0BCB-547A-EC27B18E0C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26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4D992CDD-BFD3-4270-9D4B-0A7B8106F6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8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77AB9AD5-1833-6EF3-362F-42890A0909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4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83B87E0E-8FC3-80F1-82A2-069EFAB48A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6844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8561759F-F335-F5EC-43BD-948B184363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63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876C5C68-7801-2BF5-52A7-094F50EF3E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61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1071A1EA-482C-31BC-AA80-609BDDB23D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1FB041-DB0F-046E-9909-3579C8FA0DB3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35 secondes</a:t>
            </a:r>
          </a:p>
        </p:txBody>
      </p:sp>
    </p:spTree>
    <p:extLst>
      <p:ext uri="{BB962C8B-B14F-4D97-AF65-F5344CB8AC3E}">
        <p14:creationId xmlns:p14="http://schemas.microsoft.com/office/powerpoint/2010/main" val="37407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7480340B-EBBB-172E-E946-7D64C3AAFE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76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BE6D4D0A-AB03-52B6-0E3F-F737ECABE9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4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D18539AE-AB9C-9562-9379-EEC5203C00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04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3B854E59-6E11-7AE3-49E7-F58C7EC7FC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3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5F348A94-4AD9-4025-7746-B03E3E3AF5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85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B7C84CEC-64A5-D757-CBA4-AAF77C151D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3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D9664887-1364-F61F-DE4B-497279DE71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7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EF9EEECE-CCBD-5080-4821-2CFE746868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0D43442-5BCB-2CFB-4669-0EE36E3A0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5640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42DC4E4E-3140-1A6E-C930-92EAAD45F7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34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D8100172-25DE-23FB-1E27-E2E737C2A4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13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258FBF6A-C036-D0F8-2187-C6D7587D3B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17CC1A-A6A2-749E-D758-A99B70D66580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</p:spTree>
    <p:extLst>
      <p:ext uri="{BB962C8B-B14F-4D97-AF65-F5344CB8AC3E}">
        <p14:creationId xmlns:p14="http://schemas.microsoft.com/office/powerpoint/2010/main" val="74989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8C4B0A9D-E64C-4046-F533-9828885B6A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64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44A644B7-7F1E-FEE6-0E36-7899985F2D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561236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4716057D-742B-5881-4518-E6361BE8F8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BD82691-320F-9A2E-01D7-0366BD546C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185103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BC88EE71-6C40-75C7-AA04-E5C2201DFD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E2C982-4713-C60E-C3F5-90ED4AD71EF2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90154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562ABAE9-95CD-53D8-91B5-56EA5EE616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9677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DE6AD5C0-A603-2269-B579-27AE518A8B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952247-22EF-9ED0-B389-8AE304354126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5_J3_B">
            <a:hlinkClick r:id="" action="ppaction://media"/>
            <a:extLst>
              <a:ext uri="{FF2B5EF4-FFF2-40B4-BE49-F238E27FC236}">
                <a16:creationId xmlns:a16="http://schemas.microsoft.com/office/drawing/2014/main" id="{4A04A77F-5B8A-6F52-C773-D9EA297D2C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1063" y="7318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2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A82B6651-7BA6-5370-65BE-5454FADB42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166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20585039-4BF4-D850-2517-58FB1DDB18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5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98E4E08B-5B1B-694C-691B-ABD23977C8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767676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3B9F7C8E-20FA-6E02-0435-881E99C736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31719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47520E81-D5FA-B86E-3FEA-B492EE39C2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8311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2F7A988B-2590-59C9-B27E-2E7D5254AD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14449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A662BF86-92C1-22D0-6BA3-D476ED5310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68D67A9-19C8-AB43-CF9D-C52355B3A9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20431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C15FBBC4-74BD-C102-8633-E8B8DDB01C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3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41FB3D97-CCB8-07C6-6711-4454112F13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57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57237E56-8783-4C1F-769E-78939DE509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3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FFDC8C90-B9E3-D682-A7A5-4EEEC19328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1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F801FDA9-CFCC-FD9C-11E2-955B36401E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7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E4F26E33-4D6D-5AB1-E9AB-7B147D89EE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68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04C1388D-99FE-95F3-4F59-222BED95A6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8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08EE8C1A-3EF6-C440-F9A0-96E13EB73A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7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E6904E5F-4DE1-36E1-647B-8C2AAB0C34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0E761D-AC01-BEAF-A14E-DBE34BC0C5A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35 secondes</a:t>
            </a:r>
          </a:p>
        </p:txBody>
      </p:sp>
    </p:spTree>
    <p:extLst>
      <p:ext uri="{BB962C8B-B14F-4D97-AF65-F5344CB8AC3E}">
        <p14:creationId xmlns:p14="http://schemas.microsoft.com/office/powerpoint/2010/main" val="155296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607242AB-5592-8F70-A588-9CA6053C31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5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6D6AF3F6-994A-1C2B-7C26-1A47AF08F9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0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6EAE8CAF-7298-90C8-51DD-30BEACA3C0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48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159A0CC5-9384-4FFC-C1AC-A614C097B5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1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358665DB-27EE-6C43-F5B7-F672A9A80D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5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55038B7B-AF75-BA90-7278-8ABB6D2C58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CDDF9A9B-76B7-B5B8-5F68-30711BC3FA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50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EC1246AC-21BC-796D-8EA1-941DCC4DFF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5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3F8B89E4-3789-3620-B40C-AAE0C569BE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42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8C3E7740-72A7-C246-F759-7163F2F1F4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016881-0801-C6F4-2E71-59180839D7DE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35 secondes</a:t>
            </a:r>
          </a:p>
        </p:txBody>
      </p:sp>
    </p:spTree>
    <p:extLst>
      <p:ext uri="{BB962C8B-B14F-4D97-AF65-F5344CB8AC3E}">
        <p14:creationId xmlns:p14="http://schemas.microsoft.com/office/powerpoint/2010/main" val="364660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B91137F2-1758-CB4F-77B8-8D75BF8EF3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29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BBB2323D-DEAA-13AD-091E-D6458325B4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92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F70C6F1B-D2CB-CBF7-C075-23FEA32928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3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FAB064AF-5178-D082-B049-749DEF9D9E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24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0896A386-7706-A351-7E2B-80FFB5B1CB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52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3834C7D1-734F-C465-F56B-4CB9105DAF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77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26FA2459-ED6B-78F2-C487-A2819A1905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40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0314C5DF-69C8-6711-75D5-A52001DFA7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3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1942FA70-3D49-8880-39E5-E0A146773F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19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F6D5DF58-9624-3988-9D43-7B4262455E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72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48213D98-993A-421B-7A38-4B6831F67D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8C6FEB-8724-8886-0B70-9CBB5172ECBC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</p:spTree>
    <p:extLst>
      <p:ext uri="{BB962C8B-B14F-4D97-AF65-F5344CB8AC3E}">
        <p14:creationId xmlns:p14="http://schemas.microsoft.com/office/powerpoint/2010/main" val="98132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2FAA45E1-CBD3-748C-EC8F-6CC6D783E8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43C37C3C-585D-4C41-24F8-4E985D5CA5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2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4757D8E7-4F12-521E-0843-0814EF6184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7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52396AF5-BC7D-79E7-B58A-99DA60D9F1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36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1F5D2D47-0E4F-AF74-91E9-662E09254F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42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74C77FA8-6AC6-0716-5DF1-B00393B3E6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9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628CECB5-FC8B-67C2-084C-F6F1007915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3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990EA953-9724-8882-3153-EA883C615A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0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28ACEFDC-1AA2-5FA0-4903-DAB38A9CD6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95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FC66A05B-3FE8-9E3A-06A6-9DA5FF19D5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000819-045B-7741-34A7-7A596C44E2F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35 secondes</a:t>
            </a:r>
          </a:p>
        </p:txBody>
      </p:sp>
    </p:spTree>
    <p:extLst>
      <p:ext uri="{BB962C8B-B14F-4D97-AF65-F5344CB8AC3E}">
        <p14:creationId xmlns:p14="http://schemas.microsoft.com/office/powerpoint/2010/main" val="139078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1FD4A805-8D4E-F54F-E063-1F92A6B2EE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2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0CDB65EA-7C5C-2942-8907-0C9F87946B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467911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3">
            <a:extLst>
              <a:ext uri="{FF2B5EF4-FFF2-40B4-BE49-F238E27FC236}">
                <a16:creationId xmlns:a16="http://schemas.microsoft.com/office/drawing/2014/main" id="{B156A1BB-EC85-C1A8-8337-F0D8B06E43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C8EC39F-30AF-C733-9D8A-7B72B2F629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406739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4">
            <a:extLst>
              <a:ext uri="{FF2B5EF4-FFF2-40B4-BE49-F238E27FC236}">
                <a16:creationId xmlns:a16="http://schemas.microsoft.com/office/drawing/2014/main" id="{4A92A5FC-1BEA-5537-59DC-84D3BA369C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F29BA6-A1C1-E093-E135-956E996272C3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33394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5">
            <a:extLst>
              <a:ext uri="{FF2B5EF4-FFF2-40B4-BE49-F238E27FC236}">
                <a16:creationId xmlns:a16="http://schemas.microsoft.com/office/drawing/2014/main" id="{95D5ABDE-F647-8CC8-0DE4-80A0292D94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860593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6">
            <a:extLst>
              <a:ext uri="{FF2B5EF4-FFF2-40B4-BE49-F238E27FC236}">
                <a16:creationId xmlns:a16="http://schemas.microsoft.com/office/drawing/2014/main" id="{43246F82-B552-1EB6-0F70-0EAE92A831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AC8749A-AECB-B5D3-6119-D82A2B1AEB43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5_J4_E">
            <a:hlinkClick r:id="" action="ppaction://media"/>
            <a:extLst>
              <a:ext uri="{FF2B5EF4-FFF2-40B4-BE49-F238E27FC236}">
                <a16:creationId xmlns:a16="http://schemas.microsoft.com/office/drawing/2014/main" id="{A49A7C6A-2996-8078-B1C5-F504906BAB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29550" y="898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8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8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7">
            <a:extLst>
              <a:ext uri="{FF2B5EF4-FFF2-40B4-BE49-F238E27FC236}">
                <a16:creationId xmlns:a16="http://schemas.microsoft.com/office/drawing/2014/main" id="{B40DEBA3-842E-40C9-B4EC-396AB7B920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774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6391F35F-74E2-E11F-5D1D-5E5077CF89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28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23DDC848-1C73-2A75-AD7B-1DDC0D6AE7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59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D9B39212-D438-9D89-4810-1FDC5BFAE1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482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3940BF69-56F5-2AE7-F755-2DA2F3FD69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10B09C-D136-B204-BB4E-AD4C84319C8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35 secondes</a:t>
            </a:r>
          </a:p>
        </p:txBody>
      </p:sp>
    </p:spTree>
    <p:extLst>
      <p:ext uri="{BB962C8B-B14F-4D97-AF65-F5344CB8AC3E}">
        <p14:creationId xmlns:p14="http://schemas.microsoft.com/office/powerpoint/2010/main" val="200252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0C5E8506-D1A1-2BF3-F9BD-1642004759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06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AF6F278B-4170-A02F-F1F3-F4021211F8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8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09FEE74E-FD8B-BFD8-5A43-B94353A9DA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87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43F0D40-C691-9882-C9B1-67039D2747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4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92466928-3A24-10C1-0C7D-7C0B3C2039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60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2D8E33C2-6A61-7BBC-7380-D0B58DE530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401FC594-2485-940D-73C8-9B89AAA569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4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B9B1E148-2216-07AA-886B-5AC9316297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3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8EEC2720-AC70-FC23-AC0F-E599DE0D43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3EF845-55A9-3CC5-B6FD-259FCBCFAA3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35 secondes</a:t>
            </a:r>
          </a:p>
        </p:txBody>
      </p:sp>
    </p:spTree>
    <p:extLst>
      <p:ext uri="{BB962C8B-B14F-4D97-AF65-F5344CB8AC3E}">
        <p14:creationId xmlns:p14="http://schemas.microsoft.com/office/powerpoint/2010/main" val="295659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56038DB7-A7CA-D9D9-B8F8-76E0A0A967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hlinkClick r:id="rId3" action="ppaction://hlinksldjump"/>
            <a:extLst>
              <a:ext uri="{FF2B5EF4-FFF2-40B4-BE49-F238E27FC236}">
                <a16:creationId xmlns:a16="http://schemas.microsoft.com/office/drawing/2014/main" id="{6EDCFCA3-F089-6C88-6205-3A748ADE8B13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hlinkClick r:id="rId4" action="ppaction://hlinksldjump"/>
            <a:extLst>
              <a:ext uri="{FF2B5EF4-FFF2-40B4-BE49-F238E27FC236}">
                <a16:creationId xmlns:a16="http://schemas.microsoft.com/office/drawing/2014/main" id="{3B63812A-FD2F-20BF-87E8-FF9B7691C507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hlinkClick r:id="rId5" action="ppaction://hlinksldjump"/>
            <a:extLst>
              <a:ext uri="{FF2B5EF4-FFF2-40B4-BE49-F238E27FC236}">
                <a16:creationId xmlns:a16="http://schemas.microsoft.com/office/drawing/2014/main" id="{40DC7C05-64B9-DFDE-9DE2-43C4A7EBF3EA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hlinkClick r:id="rId6" action="ppaction://hlinksldjump"/>
            <a:extLst>
              <a:ext uri="{FF2B5EF4-FFF2-40B4-BE49-F238E27FC236}">
                <a16:creationId xmlns:a16="http://schemas.microsoft.com/office/drawing/2014/main" id="{6E12F2E1-E4EC-7C6F-7C6C-57FE34396F4E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29058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C9E205DF-3C17-058F-D398-9BF67803AF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1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37E147D8-BD13-152B-7A0D-7D1C8A4B2B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25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C708EAD2-5E13-B8BF-EE3D-88D33D8822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29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F5BD173A-2166-99EC-2DCE-3673614577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58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4CE35D3A-09E0-632A-EDC7-11D0E72D6B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83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FD8063AC-FEB6-0F39-110A-CF16A826D5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66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E0CCCE17-30C8-23F5-EA08-E1147C8DD1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01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D8590850-709B-8ACF-23EB-3721E4D93C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4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D308C77F-94D0-3003-AEC7-AF37291DDB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E58DC0-C0DC-D378-77B7-1614220173B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35 secondes</a:t>
            </a:r>
          </a:p>
        </p:txBody>
      </p:sp>
    </p:spTree>
    <p:extLst>
      <p:ext uri="{BB962C8B-B14F-4D97-AF65-F5344CB8AC3E}">
        <p14:creationId xmlns:p14="http://schemas.microsoft.com/office/powerpoint/2010/main" val="299188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458F8CAD-F3ED-0D87-567D-981DB112F0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08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199F6BE-2680-12A5-0F3F-513D1D74E8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618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F1193B2F-D634-8B6E-DC8B-F96283878F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2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8BABDCD9-901A-AAA2-60B5-AC02A755EB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47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9D0248D7-0038-4E7F-F491-BFBAA00F18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90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958C85B0-ECE7-B742-FB51-7AF77CE000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7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AB123112-F263-B7B0-748F-054402358B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41B88E12-1031-CB73-773D-7122E2119D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92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868EC358-784C-45D6-2531-725745FBA6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82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B7F379B2-A1F1-7449-6985-0726CB330D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D4EC6D-6DCB-B143-6BDE-BF052522BE51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35 secondes</a:t>
            </a:r>
          </a:p>
        </p:txBody>
      </p:sp>
    </p:spTree>
    <p:extLst>
      <p:ext uri="{BB962C8B-B14F-4D97-AF65-F5344CB8AC3E}">
        <p14:creationId xmlns:p14="http://schemas.microsoft.com/office/powerpoint/2010/main" val="315260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D3EDC523-5C79-F197-4FDA-C2DE4F0B01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83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F2DB8A23-0C67-BF01-93D5-B19978DD05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950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0A6F75A1-21E0-E9D7-ADDC-61CB6B304E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133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40EA80ED-6536-2A11-06ED-09179C3595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5646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5EC549F6-3C9F-2675-FB47-5F598C183B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5_J1_B">
            <a:hlinkClick r:id="" action="ppaction://media"/>
            <a:extLst>
              <a:ext uri="{FF2B5EF4-FFF2-40B4-BE49-F238E27FC236}">
                <a16:creationId xmlns:a16="http://schemas.microsoft.com/office/drawing/2014/main" id="{A3B748F8-85C6-4267-5108-3B87071827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9938" y="4968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17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82E2C7FF-54AC-8EE7-3A00-D039B1BC57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5726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A58515B5-CFD7-83D5-1619-37B8B3202A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5637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E78F893A-6CF6-EEAE-5788-127FD1DD30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160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14513429-EFC1-FD90-5E41-41FC622F32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4220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5063BD39-64AF-7B85-991A-9EA8D0E1DE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0C53477-F916-C007-EAB8-FE73F717D2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5656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0746A553-F398-50A5-13BB-1A92A374FA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1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74BC9B83-04C3-2335-2490-B3A274B7D7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4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97AA78FC-C113-B799-745D-AEF9520B18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75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86038A68-C0D2-B846-CB01-E1D571CAEF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2193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44A1EC6F-553B-1E12-3902-EC9B919ABA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5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C1849E84-4A4F-C94B-7ACC-4CFF7325B0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61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F428D3F8-4468-2820-3F57-92D0B04611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71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CDA22169-4BA7-B871-E589-CA6ED538CA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66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B578BF23-3FDD-4CC0-82A9-DA5E2DCF07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BB42581-E1A2-6F5E-DCA2-504AD1F162FC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35 secondes</a:t>
            </a:r>
          </a:p>
        </p:txBody>
      </p:sp>
    </p:spTree>
    <p:extLst>
      <p:ext uri="{BB962C8B-B14F-4D97-AF65-F5344CB8AC3E}">
        <p14:creationId xmlns:p14="http://schemas.microsoft.com/office/powerpoint/2010/main" val="208603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EECC25BF-A2F1-35BE-B717-630BA573E7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1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A579F92B-368F-F520-0239-510D39BDE4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4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7B155935-E7BA-919D-1DCC-9E015C8387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95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79E07F2C-43C7-47F9-5ABA-7CE29C19FD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8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82E67196-7CDC-C3CD-F340-AD3BF602BE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1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79347CD4-3760-EAFD-C0D0-CBD3B2FE6D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6704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73917DC7-0D00-CF6A-13BE-B779B0EDAF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7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F1312AF9-61F7-D282-8649-E6E4BE78C1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5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EBEAE956-12DA-47A8-4B13-254A2651C8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6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316EB52C-1ABC-B478-630F-45D936B2C2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918E92-8EE8-8E50-12FF-399C2F829CED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35 secondes</a:t>
            </a:r>
          </a:p>
        </p:txBody>
      </p:sp>
    </p:spTree>
    <p:extLst>
      <p:ext uri="{BB962C8B-B14F-4D97-AF65-F5344CB8AC3E}">
        <p14:creationId xmlns:p14="http://schemas.microsoft.com/office/powerpoint/2010/main" val="291456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76CBE812-65B2-83D1-2FCF-F17B3C31DF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2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D2F75F56-B4CC-A579-4944-0675EC5667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81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BD040585-1069-44FF-54DA-7BE9F7E7C0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49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B515B410-086E-E61E-47F9-16CA1038B0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4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E811B3D3-9D3C-BF11-DA6C-659A1F3969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0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1AE3265C-532B-B6CA-539B-6D43DB27F1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58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9FCCBB61-3A20-CCAB-9950-8C0905FA35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91659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2EBCD82A-BCDA-D1A9-B0C4-F777A40E6B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61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E92F9911-2299-D221-1B03-246E6D8E93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58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A9A029E7-4E5F-BD98-8A7F-DC85BD4A4D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19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B25E7CE-91DB-9307-35CA-94BE4BE7D0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0A13CF7-C840-066F-63F2-A9EFEE9A414C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</p:spTree>
    <p:extLst>
      <p:ext uri="{BB962C8B-B14F-4D97-AF65-F5344CB8AC3E}">
        <p14:creationId xmlns:p14="http://schemas.microsoft.com/office/powerpoint/2010/main" val="375486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780A37C8-A9CE-A131-072A-DC2E54CEB4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3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2481073A-4599-0AE2-010B-251FE5E318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93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15C2716D-1EC9-8F13-832C-A6974AA031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1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DBBB661B-782D-285F-A382-6E3CBF6D5C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0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4873A02A-6554-0EF8-AD32-D566C63A33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7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061B1E7F-EB0A-419F-2556-84DF1C5931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50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4257824D-9AAD-E1F7-DCBC-F6C77E2874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8341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BF54EB4F-F6F3-2B19-19C6-B3EDBE4C74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0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CF439A4D-7B9D-8AA2-4025-900038C441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4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0F2E23A4-7FC3-EEC9-9AE0-353E67BF63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039A8C-0340-E5EB-DE82-4DAEA22E58B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35 secondes</a:t>
            </a:r>
          </a:p>
        </p:txBody>
      </p:sp>
    </p:spTree>
    <p:extLst>
      <p:ext uri="{BB962C8B-B14F-4D97-AF65-F5344CB8AC3E}">
        <p14:creationId xmlns:p14="http://schemas.microsoft.com/office/powerpoint/2010/main" val="69044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42190BCC-3A2D-0BFD-614D-A50D3D9958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67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E215A9BE-8C16-CD56-562C-8874359EFA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64905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C401435C-689E-63F6-270B-4A8C070789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A7CA78A-D37D-BCF5-51A6-4D122D742E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7187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F13A9CFD-ABCC-ADB9-E686-BEE35476DB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F8A4C0-D7FB-EE4A-6A9C-20AD0A43A0AD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59094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A59288C9-5680-B1F3-0F99-EA1B95EC3E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2979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312284E9-0AC0-38BD-D453-A1EEFD6BED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4D20477-BEAC-8161-AA63-F0764E970602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5_J2_E">
            <a:hlinkClick r:id="" action="ppaction://media"/>
            <a:extLst>
              <a:ext uri="{FF2B5EF4-FFF2-40B4-BE49-F238E27FC236}">
                <a16:creationId xmlns:a16="http://schemas.microsoft.com/office/drawing/2014/main" id="{3C5604E1-DADA-6963-1472-C9C1E052FE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47038" y="7016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59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0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76FEF130-A385-9DB7-DA73-D24F280CFF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4826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2781201F-5808-4380-9D38-4A12086A12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8D7FBF1-911E-4662-8D05-AEB9DEDE3D6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7A86C3-3132-4BE3-AC71-BBA57FABDF3E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40</Words>
  <Application>Microsoft Office PowerPoint</Application>
  <PresentationFormat>Affichage à l'écran (4:3)</PresentationFormat>
  <Paragraphs>20</Paragraphs>
  <Slides>177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177</vt:i4>
      </vt:variant>
    </vt:vector>
  </HeadingPairs>
  <TitlesOfParts>
    <vt:vector size="181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2025-04-21T11:47:10Z</dcterms:created>
  <dcterms:modified xsi:type="dcterms:W3CDTF">2025-05-15T10:46:48Z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