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FEE2F0-3BFB-4FC7-915D-93CAC8B97D19}" v="3" dt="2025-05-15T10:48:35.8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tableStyles" Target="tableStyle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microsoft.com/office/2016/11/relationships/changesInfo" Target="changesInfos/changesInfo1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presProps" Target="presProps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E3FEE2F0-3BFB-4FC7-915D-93CAC8B97D19}"/>
    <pc:docChg chg="modSld">
      <pc:chgData name="LEMAIRE LOUHANNE" userId="5627a5b1-9bbd-46af-b0ba-a244e1458bcb" providerId="ADAL" clId="{E3FEE2F0-3BFB-4FC7-915D-93CAC8B97D19}" dt="2025-05-15T10:48:35.895" v="2"/>
      <pc:docMkLst>
        <pc:docMk/>
      </pc:docMkLst>
      <pc:sldChg chg="modSp">
        <pc:chgData name="LEMAIRE LOUHANNE" userId="5627a5b1-9bbd-46af-b0ba-a244e1458bcb" providerId="ADAL" clId="{E3FEE2F0-3BFB-4FC7-915D-93CAC8B97D19}" dt="2025-05-15T10:47:54.362" v="0"/>
        <pc:sldMkLst>
          <pc:docMk/>
          <pc:sldMk cId="1719328565" sldId="330"/>
        </pc:sldMkLst>
        <pc:picChg chg="mod">
          <ac:chgData name="LEMAIRE LOUHANNE" userId="5627a5b1-9bbd-46af-b0ba-a244e1458bcb" providerId="ADAL" clId="{E3FEE2F0-3BFB-4FC7-915D-93CAC8B97D19}" dt="2025-05-15T10:47:54.362" v="0"/>
          <ac:picMkLst>
            <pc:docMk/>
            <pc:sldMk cId="1719328565" sldId="330"/>
            <ac:picMk id="2" creationId="{94108A30-7F9E-FB3E-64A0-BEF39A1BBC0B}"/>
          </ac:picMkLst>
        </pc:picChg>
      </pc:sldChg>
      <pc:sldChg chg="modSp">
        <pc:chgData name="LEMAIRE LOUHANNE" userId="5627a5b1-9bbd-46af-b0ba-a244e1458bcb" providerId="ADAL" clId="{E3FEE2F0-3BFB-4FC7-915D-93CAC8B97D19}" dt="2025-05-15T10:48:16.058" v="1"/>
        <pc:sldMkLst>
          <pc:docMk/>
          <pc:sldMk cId="3169040898" sldId="356"/>
        </pc:sldMkLst>
        <pc:picChg chg="mod">
          <ac:chgData name="LEMAIRE LOUHANNE" userId="5627a5b1-9bbd-46af-b0ba-a244e1458bcb" providerId="ADAL" clId="{E3FEE2F0-3BFB-4FC7-915D-93CAC8B97D19}" dt="2025-05-15T10:48:16.058" v="1"/>
          <ac:picMkLst>
            <pc:docMk/>
            <pc:sldMk cId="3169040898" sldId="356"/>
            <ac:picMk id="2" creationId="{40A24177-E5AC-2EFB-8D25-BBBECFE97B0D}"/>
          </ac:picMkLst>
        </pc:picChg>
      </pc:sldChg>
      <pc:sldChg chg="modSp">
        <pc:chgData name="LEMAIRE LOUHANNE" userId="5627a5b1-9bbd-46af-b0ba-a244e1458bcb" providerId="ADAL" clId="{E3FEE2F0-3BFB-4FC7-915D-93CAC8B97D19}" dt="2025-05-15T10:48:35.895" v="2"/>
        <pc:sldMkLst>
          <pc:docMk/>
          <pc:sldMk cId="3616281336" sldId="382"/>
        </pc:sldMkLst>
        <pc:picChg chg="mod">
          <ac:chgData name="LEMAIRE LOUHANNE" userId="5627a5b1-9bbd-46af-b0ba-a244e1458bcb" providerId="ADAL" clId="{E3FEE2F0-3BFB-4FC7-915D-93CAC8B97D19}" dt="2025-05-15T10:48:35.895" v="2"/>
          <ac:picMkLst>
            <pc:docMk/>
            <pc:sldMk cId="3616281336" sldId="382"/>
            <ac:picMk id="2" creationId="{F0E50614-77BC-E9D6-E639-2054ED77773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7874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4030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925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819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6196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008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8406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095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424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578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949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AD8FF3-BD62-40CF-B1D8-0A9D19B220F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EA7AB8-DB39-4291-9787-81217364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195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6/Diaporama_CE2-Semaine%2006-vid&#233;oJ3.mp4" TargetMode="External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3.png"/><Relationship Id="rId4" Type="http://schemas.openxmlformats.org/officeDocument/2006/relationships/image" Target="../media/image68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6/Diaporama_CE2-Semaine%2006-vid&#233;oJ4.mp4" TargetMode="Externa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3.png"/><Relationship Id="rId4" Type="http://schemas.openxmlformats.org/officeDocument/2006/relationships/image" Target="../media/image7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6.xml"/><Relationship Id="rId5" Type="http://schemas.openxmlformats.org/officeDocument/2006/relationships/slide" Target="slide80.xml"/><Relationship Id="rId4" Type="http://schemas.openxmlformats.org/officeDocument/2006/relationships/slide" Target="slide5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3.png"/><Relationship Id="rId4" Type="http://schemas.openxmlformats.org/officeDocument/2006/relationships/image" Target="../media/image52.JP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6/Diaporama_CE2-Semaine%2006-vid&#233;oJ2.mp4" TargetMode="External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3.png"/><Relationship Id="rId4" Type="http://schemas.openxmlformats.org/officeDocument/2006/relationships/image" Target="../media/image63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93B8AC6D-D449-7EFA-F957-822B002397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657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5CED7E4C-6402-4032-A46F-777CE3C461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4902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D0A8B090-7E7C-6E3E-DF29-2FA9AE2BB1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0A24177-E5AC-2EFB-8D25-BBBECFE97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4089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407EEF8E-CAC6-59C8-A241-B08ECC94E8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322205-2F62-1159-F1DE-B2735D9BA73C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34966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CEF14E3A-109C-ECB3-07A6-BD11C40BDC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95840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2ED24C38-4AB4-B6B5-FEB0-632B6FF700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43A1BB9-7746-013D-259D-5606D6F8229D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6_J3_B">
            <a:hlinkClick r:id="" action="ppaction://media"/>
            <a:extLst>
              <a:ext uri="{FF2B5EF4-FFF2-40B4-BE49-F238E27FC236}">
                <a16:creationId xmlns:a16="http://schemas.microsoft.com/office/drawing/2014/main" id="{989A097F-B2F6-8901-C739-8318B89BA6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67663" y="5254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2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1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40CF7ACC-C600-89A3-E298-2D8D68FAA0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53125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F2895450-E7EA-408F-8482-B2F56300C0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8828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C9681310-C700-54C8-787A-5C9DD1E725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02323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90090370-6C1C-9B3E-A862-CFCB3E8719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19137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BB9FFD87-D649-D80A-5892-32D68B7596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27999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1BE927BF-11D4-9D8D-9C2F-A4382DFA75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602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4FA96BFE-6A61-A2BF-790C-B053F243D0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0250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AD015B2F-326F-4080-0909-5C2AFCB901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3391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4FD9534-66DF-AB4A-D9A9-18FFDF5EA9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1933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4E536909-856B-616A-3BDE-0630BF04B1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5466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A4B258E0-9999-CDD3-C375-38AFE5D258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6664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D26777E8-F13E-55C4-84DC-617F988EB9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734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D87CCD2D-9005-FAFB-7F31-7AC46B2C71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1748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A0B7ACA5-5C49-3BD5-BD30-E6FC6B58A0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01872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5F09A8B0-7619-1EC3-6FA1-7991063A3D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65810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4D3176EB-856E-E3B3-140B-C9222E24E0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7568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D99C0014-BEA2-A2AC-8613-2A72CA6D35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856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DB9B81F-4EDA-2DDD-E056-A6B4D4F5C8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5436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E76D323B-BE6D-B2AB-9DA5-597C8A9316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3743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B889DBD4-A317-9106-8292-8E3A1BE391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81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5351B7D3-66E4-37D0-9734-71F14A8CD1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0916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B14FE5C8-8A4E-C433-2384-5C8C7FB917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7485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4F9E2B91-C5AE-7939-36C7-4595749A07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0881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590C86F7-E2F2-E846-F64A-63730F41B5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91655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37E51DFC-0C90-488A-27FA-429360EAE5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0E50614-77BC-E9D6-E639-2054ED7777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281336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64F8E20C-7AF6-C1D5-BDA9-98114B8CEB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AFD450-7832-40B2-92CB-033272BBE496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65276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4955A9EF-1FD3-C6B5-F022-ED81D7D458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7041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20B17181-25B4-35DA-D10D-1613E051FB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D762DA-6F9C-0279-D3B8-B46A29F81EC7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6_J4_E">
            <a:hlinkClick r:id="" action="ppaction://media"/>
            <a:extLst>
              <a:ext uri="{FF2B5EF4-FFF2-40B4-BE49-F238E27FC236}">
                <a16:creationId xmlns:a16="http://schemas.microsoft.com/office/drawing/2014/main" id="{493EB447-ECC4-A7DC-AEE7-A30B479284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0500" y="8683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0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4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70699BAC-3099-215A-AC4B-CEAA6391A9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06156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7CAB0F8C-F713-DD9D-6BA6-6CE46824CA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96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084B5BEA-A48F-BD02-6A2F-865143A6AD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792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1A99A575-89E6-4146-122A-F41405F876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1B51EF28-632B-A3A5-0858-769BD6B823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866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A0A66087-6607-E7F0-BAF5-70384C1772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597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C5D840A8-7E58-05F5-0720-987DC0E40A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559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CC586229-2ADB-9177-5F9A-83DB8CF3D3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89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4DDCEA27-05A8-5226-148A-9DBB92C97C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32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40457037-3A78-C3F6-0A0C-2FE0661E48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234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247FA88D-CB14-16A3-09AE-FE4A6CEB9B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582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5DAD1361-50D4-50F9-1CD7-9D56C29F67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78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B6F53B42-78AA-F308-4678-DC3396F87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86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6F613521-B422-ABA3-06D6-FBA1EE118B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0068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50657357-387E-06B5-5836-BE1E7853EC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1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85646473-AC09-8D94-01C2-08BC2B846C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6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3B6C0CA4-371D-FD1E-C71B-E1D5134C58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483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22BE277-CB94-AFC2-3FE4-D6EACF4EE7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089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BD79566E-06AA-55FE-B5FA-E8EAF2A6B9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7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8842594F-07F8-2C00-9327-3A32A54228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1B9755BA-0F63-DB68-3825-8717FE6FC359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7B53EB91-627D-9A94-2192-D277D6661AD6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28F4E610-A79A-E3BA-FED8-7327A0F69242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54CFE6BC-79C2-C680-4A20-9CFABF66619D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8020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C4395504-9764-71A0-2270-8E369FFCAC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609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EDC0256E-8900-D3C1-A319-F7EDFBF0E7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316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E9EB446D-7E89-CAF4-DDC6-37B641AADD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6888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CF25E8DE-0558-5740-F0BF-81BB4549CB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39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1810647D-6E67-552F-40AE-BD3F110A4D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134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EB11BC25-EA5C-0139-0DEC-5FF662666E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822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FB684428-0B4D-6E9B-C7C4-6089C83FB8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9149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C985E858-A3C7-83E0-0C6B-21A4B43092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1139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383A5F4D-1584-75A6-8938-F08EA5EC5B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5321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51FA47D9-DC9D-D6F8-E13D-9A64F47A3B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918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183622C-5942-3FE0-3A9E-1F548D4D19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7867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CE732D4C-D85C-4EFB-A1D3-E07157D18E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4008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9BD56731-A886-29BA-0EAF-57293A1960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0524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6958AA82-F7E6-52D8-2634-8616DE5AA9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5848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20BB59C-3F7A-22F1-2900-38F1D92BF5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0507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3A56420D-B302-1DDA-2956-6253B34B1E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2761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1C6AE90E-473D-6578-7BBA-AC366F8F3C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735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ACDA1AE8-4B25-1360-AA2D-D7C8EF95C2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44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34F3D245-5A1C-D468-5062-14B32B40D3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595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FF3A9663-A401-78CA-A043-4D30506A8B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654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56CA646B-1D4E-2F4D-1DFD-2FD2AB87DD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418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B10F8C1E-C7C9-E640-FB49-3A1C2C07F9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8870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D29E7183-FFAE-265B-E74E-963E34F1F8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0984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3C5544F4-CC41-6F92-F892-676B3BB539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3854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DF9E751E-0A51-62F0-54B4-93B0A71714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6_J1_B">
            <a:hlinkClick r:id="" action="ppaction://media"/>
            <a:extLst>
              <a:ext uri="{FF2B5EF4-FFF2-40B4-BE49-F238E27FC236}">
                <a16:creationId xmlns:a16="http://schemas.microsoft.com/office/drawing/2014/main" id="{22B8F3BB-1F25-3B15-430D-1ADFB25CA6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08700" y="5540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33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6A6B7F0A-97FC-1D2E-10CA-8F2DB8942E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253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6AB039E8-23CE-BBDB-16C5-CB7686DFDA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4842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32B6E346-5E60-7B6A-BB39-DEBDCA0EF4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29212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76391FE6-638D-F3D2-CC10-55DCDF1F80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007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DF5D9D82-0446-3166-EFAF-F56AD463FD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9048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47D634BA-1BDE-6997-9798-0C52221FA4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74275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04ACF34E-5B1B-9F50-3630-B2EE6EEB0E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54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869F1E13-C481-7CD6-D747-3BEF943091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7011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1B1CE246-F691-DE1D-7FDE-3F0C8F7D79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40921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7F45FD3-C208-75BF-60DB-A683966227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60854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B6A6D241-3647-379A-48C0-06C15E8A52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817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AA2ADDE1-2539-6F1A-E49A-547EE6D873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730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E3C0D32F-491D-9605-D437-EFA7DE9EFC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50745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A13C7D7-60F8-4885-6661-07B8E330C5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3057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C9662B6A-75B5-299D-684F-1EE364ABAD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20819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92429156-2365-DA23-D84B-9A41E88FB6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4027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FBC6C898-8882-1746-3787-A35B387E18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60709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DD5AB0A-4DEA-8346-477D-5A130804A3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682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6FD27521-96D9-B911-DDA2-771FB013DF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192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44A65B1C-0C4F-DF84-01F7-A3D538C42C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17166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454D2D7F-2D18-1543-96D1-7B1E63BF90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4028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CDED546F-089D-ADB0-8132-ED79F3F072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9187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A115D11C-FBCA-6E15-D6AC-A4EB3BC221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62471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207E619-CE87-5DF2-D6CA-7BA281E125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4108A30-7F9E-FB3E-64A0-BEF39A1BBC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32856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9CFD8A63-676A-6E64-BDE2-F81F589647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CA427A-5D21-CAF1-0A82-79A635ACCE93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4152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8AAE7DD1-D1D3-AC3A-8B20-0244C1F5D0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8938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56E56780-1495-CB6A-5B8D-06A4A58034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FAC2E8-0D4E-6E0C-CF67-6E890B4A9089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6_J2_E">
            <a:hlinkClick r:id="" action="ppaction://media"/>
            <a:extLst>
              <a:ext uri="{FF2B5EF4-FFF2-40B4-BE49-F238E27FC236}">
                <a16:creationId xmlns:a16="http://schemas.microsoft.com/office/drawing/2014/main" id="{B6AD66CA-3B89-8FB3-8BC2-14CBF31ED4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5613" y="781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99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7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9C5EBE21-3FFC-2D37-357F-DA38B9696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67170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3BF47EF9-C462-8FE4-3F3F-E11FB6425A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43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ACDC5052-A299-E4F0-F980-BCF7607AC9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53983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31E3599D-2DF3-E5D5-182D-F8FCEB4F01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5689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7DB38D14-2328-84F6-6062-602470DB2F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7922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87AE095F-C35D-81A2-89CF-DF9E7547DF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55655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B1598B81-69EE-1BF1-4DB3-DB581C6827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6482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7A29FC06-98FC-9287-DD79-FDC9010C15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7624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14AF7173-2C0F-49E5-DD08-E9588EBCDD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2327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BB36259A-7BE6-F171-2FFB-199A17EC0F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0699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C71F0CEF-4EA4-DCB0-F3FC-25C56DB494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2158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73AED366-2C39-AB50-61BA-1A661735D8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8254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A414B7CB-B860-C289-6843-25F6A087C7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75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E7DDA93A-5431-4167-A022-9F48334384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14270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B8FEA8B9-815E-FAFC-73D7-AFDBC3B190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67945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5523DF2F-0F81-21D7-33B7-CB7D6532F4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503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66C699D7-F1A7-FA65-301A-37A1BD6C14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64799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4FDE512F-2EFC-EB3D-7F22-FA0B651385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9230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6D538AF0-29B7-5F9A-0725-5E5F2279B0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41659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5EA2F377-FD25-3C37-F82A-7B7CEE16CB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45647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D2BD18B6-E8E1-0524-64FF-CFFA60110E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9762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D2A4FC97-302B-1667-C008-E005FBAF23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0209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14816005-16A7-823E-743F-A908D35FD8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1320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5C37DE07-1FA7-7315-6DF0-BBB302A04A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1640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7FF1BC-D7A0-436F-A61A-38F490786C1F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A16D844D-F1AD-42DF-8164-29FDF2B3BE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1E62ED-8930-4A53-8987-1EE96655C25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Affichage à l'écran (4:3)</PresentationFormat>
  <Paragraphs>6</Paragraphs>
  <Slides>130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130</vt:i4>
      </vt:variant>
    </vt:vector>
  </HeadingPairs>
  <TitlesOfParts>
    <vt:vector size="13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2025-04-21T12:00:34Z</dcterms:created>
  <dcterms:modified xsi:type="dcterms:W3CDTF">2025-05-15T10:48:35Z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