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B7A382-5880-4C49-B1F2-61B2B88C6193}" v="7" dt="2025-05-15T10:51:07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presProps" Target="presProps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viewProps" Target="viewProps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231" Type="http://schemas.openxmlformats.org/officeDocument/2006/relationships/theme" Target="theme/theme1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tableStyles" Target="tableStyle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microsoft.com/office/2016/11/relationships/changesInfo" Target="changesInfos/changesInfo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microsoft.com/office/2015/10/relationships/revisionInfo" Target="revisionInfo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82B7A382-5880-4C49-B1F2-61B2B88C6193}"/>
    <pc:docChg chg="modSld">
      <pc:chgData name="LEMAIRE LOUHANNE" userId="5627a5b1-9bbd-46af-b0ba-a244e1458bcb" providerId="ADAL" clId="{82B7A382-5880-4C49-B1F2-61B2B88C6193}" dt="2025-05-15T10:51:07.966" v="8"/>
      <pc:docMkLst>
        <pc:docMk/>
      </pc:docMkLst>
      <pc:sldChg chg="modSp">
        <pc:chgData name="LEMAIRE LOUHANNE" userId="5627a5b1-9bbd-46af-b0ba-a244e1458bcb" providerId="ADAL" clId="{82B7A382-5880-4C49-B1F2-61B2B88C6193}" dt="2025-05-15T10:49:07.758" v="0"/>
        <pc:sldMkLst>
          <pc:docMk/>
          <pc:sldMk cId="1191415326" sldId="268"/>
        </pc:sldMkLst>
        <pc:picChg chg="mod">
          <ac:chgData name="LEMAIRE LOUHANNE" userId="5627a5b1-9bbd-46af-b0ba-a244e1458bcb" providerId="ADAL" clId="{82B7A382-5880-4C49-B1F2-61B2B88C6193}" dt="2025-05-15T10:49:07.758" v="0"/>
          <ac:picMkLst>
            <pc:docMk/>
            <pc:sldMk cId="1191415326" sldId="268"/>
            <ac:picMk id="2" creationId="{6FB1AD03-4310-0AAB-022D-0BB74E327C3B}"/>
          </ac:picMkLst>
        </pc:picChg>
      </pc:sldChg>
      <pc:sldChg chg="modSp">
        <pc:chgData name="LEMAIRE LOUHANNE" userId="5627a5b1-9bbd-46af-b0ba-a244e1458bcb" providerId="ADAL" clId="{82B7A382-5880-4C49-B1F2-61B2B88C6193}" dt="2025-05-15T10:49:39.754" v="1"/>
        <pc:sldMkLst>
          <pc:docMk/>
          <pc:sldMk cId="3284833350" sldId="320"/>
        </pc:sldMkLst>
        <pc:picChg chg="mod">
          <ac:chgData name="LEMAIRE LOUHANNE" userId="5627a5b1-9bbd-46af-b0ba-a244e1458bcb" providerId="ADAL" clId="{82B7A382-5880-4C49-B1F2-61B2B88C6193}" dt="2025-05-15T10:49:39.754" v="1"/>
          <ac:picMkLst>
            <pc:docMk/>
            <pc:sldMk cId="3284833350" sldId="320"/>
            <ac:picMk id="2" creationId="{2DE3A64A-A799-5BF8-73E3-F02088DF27F2}"/>
          </ac:picMkLst>
        </pc:picChg>
      </pc:sldChg>
      <pc:sldChg chg="modSp">
        <pc:chgData name="LEMAIRE LOUHANNE" userId="5627a5b1-9bbd-46af-b0ba-a244e1458bcb" providerId="ADAL" clId="{82B7A382-5880-4C49-B1F2-61B2B88C6193}" dt="2025-05-15T10:50:15.938" v="2"/>
        <pc:sldMkLst>
          <pc:docMk/>
          <pc:sldMk cId="4253009858" sldId="366"/>
        </pc:sldMkLst>
        <pc:picChg chg="mod">
          <ac:chgData name="LEMAIRE LOUHANNE" userId="5627a5b1-9bbd-46af-b0ba-a244e1458bcb" providerId="ADAL" clId="{82B7A382-5880-4C49-B1F2-61B2B88C6193}" dt="2025-05-15T10:50:15.938" v="2"/>
          <ac:picMkLst>
            <pc:docMk/>
            <pc:sldMk cId="4253009858" sldId="366"/>
            <ac:picMk id="2" creationId="{E1E5E88B-A935-8A32-DF10-4B5349D79DDA}"/>
          </ac:picMkLst>
        </pc:picChg>
      </pc:sldChg>
      <pc:sldChg chg="modSp">
        <pc:chgData name="LEMAIRE LOUHANNE" userId="5627a5b1-9bbd-46af-b0ba-a244e1458bcb" providerId="ADAL" clId="{82B7A382-5880-4C49-B1F2-61B2B88C6193}" dt="2025-05-15T10:50:26.753" v="3"/>
        <pc:sldMkLst>
          <pc:docMk/>
          <pc:sldMk cId="3212772894" sldId="375"/>
        </pc:sldMkLst>
        <pc:picChg chg="mod">
          <ac:chgData name="LEMAIRE LOUHANNE" userId="5627a5b1-9bbd-46af-b0ba-a244e1458bcb" providerId="ADAL" clId="{82B7A382-5880-4C49-B1F2-61B2B88C6193}" dt="2025-05-15T10:50:26.753" v="3"/>
          <ac:picMkLst>
            <pc:docMk/>
            <pc:sldMk cId="3212772894" sldId="375"/>
            <ac:picMk id="2" creationId="{54EBDC05-0F48-A841-B7D9-4186BEF86964}"/>
          </ac:picMkLst>
        </pc:picChg>
      </pc:sldChg>
      <pc:sldChg chg="modSp mod">
        <pc:chgData name="LEMAIRE LOUHANNE" userId="5627a5b1-9bbd-46af-b0ba-a244e1458bcb" providerId="ADAL" clId="{82B7A382-5880-4C49-B1F2-61B2B88C6193}" dt="2025-05-15T10:50:44.505" v="6" actId="1037"/>
        <pc:sldMkLst>
          <pc:docMk/>
          <pc:sldMk cId="3779769040" sldId="421"/>
        </pc:sldMkLst>
        <pc:picChg chg="mod">
          <ac:chgData name="LEMAIRE LOUHANNE" userId="5627a5b1-9bbd-46af-b0ba-a244e1458bcb" providerId="ADAL" clId="{82B7A382-5880-4C49-B1F2-61B2B88C6193}" dt="2025-05-15T10:50:44.505" v="6" actId="1037"/>
          <ac:picMkLst>
            <pc:docMk/>
            <pc:sldMk cId="3779769040" sldId="421"/>
            <ac:picMk id="2" creationId="{31710FCF-B7B2-E1AF-B2B9-E795639177B9}"/>
          </ac:picMkLst>
        </pc:picChg>
      </pc:sldChg>
      <pc:sldChg chg="modSp">
        <pc:chgData name="LEMAIRE LOUHANNE" userId="5627a5b1-9bbd-46af-b0ba-a244e1458bcb" providerId="ADAL" clId="{82B7A382-5880-4C49-B1F2-61B2B88C6193}" dt="2025-05-15T10:50:52.656" v="7"/>
        <pc:sldMkLst>
          <pc:docMk/>
          <pc:sldMk cId="3970400896" sldId="430"/>
        </pc:sldMkLst>
        <pc:picChg chg="mod">
          <ac:chgData name="LEMAIRE LOUHANNE" userId="5627a5b1-9bbd-46af-b0ba-a244e1458bcb" providerId="ADAL" clId="{82B7A382-5880-4C49-B1F2-61B2B88C6193}" dt="2025-05-15T10:50:52.656" v="7"/>
          <ac:picMkLst>
            <pc:docMk/>
            <pc:sldMk cId="3970400896" sldId="430"/>
            <ac:picMk id="2" creationId="{7F1C0976-BC0A-0761-9714-A3F4042BAF2B}"/>
          </ac:picMkLst>
        </pc:picChg>
      </pc:sldChg>
      <pc:sldChg chg="modSp">
        <pc:chgData name="LEMAIRE LOUHANNE" userId="5627a5b1-9bbd-46af-b0ba-a244e1458bcb" providerId="ADAL" clId="{82B7A382-5880-4C49-B1F2-61B2B88C6193}" dt="2025-05-15T10:51:07.966" v="8"/>
        <pc:sldMkLst>
          <pc:docMk/>
          <pc:sldMk cId="2281474021" sldId="476"/>
        </pc:sldMkLst>
        <pc:picChg chg="mod">
          <ac:chgData name="LEMAIRE LOUHANNE" userId="5627a5b1-9bbd-46af-b0ba-a244e1458bcb" providerId="ADAL" clId="{82B7A382-5880-4C49-B1F2-61B2B88C6193}" dt="2025-05-15T10:51:07.966" v="8"/>
          <ac:picMkLst>
            <pc:docMk/>
            <pc:sldMk cId="2281474021" sldId="476"/>
            <ac:picMk id="2" creationId="{87D47E1C-A50E-632B-FE26-C292DF4B837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23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8742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990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69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840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76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9527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49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4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835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34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0D1A0D-2E55-40C1-8BC1-98AF42A8E1E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F98B7D-F586-474F-81FA-BF79A4260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62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vid&#233;oJ2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1.png"/><Relationship Id="rId4" Type="http://schemas.openxmlformats.org/officeDocument/2006/relationships/image" Target="../media/image77.JP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drill%201%202%203%20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drill%201%202%203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vid&#233;oJ3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1.png"/><Relationship Id="rId4" Type="http://schemas.openxmlformats.org/officeDocument/2006/relationships/image" Target="../media/image83.JP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drill%201%202%203%20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vid&#233;oJ4.mp4" TargetMode="Externa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1.png"/><Relationship Id="rId4" Type="http://schemas.openxmlformats.org/officeDocument/2006/relationships/image" Target="../media/image89.JPG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1.xml"/><Relationship Id="rId5" Type="http://schemas.openxmlformats.org/officeDocument/2006/relationships/slide" Target="slide116.xml"/><Relationship Id="rId4" Type="http://schemas.openxmlformats.org/officeDocument/2006/relationships/slide" Target="slide6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1.png"/><Relationship Id="rId4" Type="http://schemas.openxmlformats.org/officeDocument/2006/relationships/image" Target="../media/image6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7/Diaporama_CE2-Semaine%2007-drill%201%202%203%20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2DC9D9B-86B3-5B89-4EE4-91B60DDF4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70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C62B437-EC28-EE58-F91F-228E5CBE20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491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3C120BB-2CDA-BEAC-4CAF-949D9295B7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2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CCF61678-E668-1898-227F-98175FCDF6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1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D126C68-7831-19A8-C703-661808EBC4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2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76975917-8BB5-F056-DA6C-678BA5A5C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4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B95E09F-C9E0-7A5E-4162-45C6A20212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8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1553A79-EC89-7127-3478-458EF0B202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8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9286FAC-5E27-52FA-57E1-A2FC7C74A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9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4AFA7F32-F758-CB7C-4669-EEFA78722F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67C966-84DA-ADEC-1819-90C782D8246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91462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E51E9D7A-EEB8-8AD3-FD26-9322DFE692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0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E538934-6527-C008-E365-7C081A517E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18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5DE0843-A00E-5C26-72E0-61E613FFD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6487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9612CFE-061C-31F4-B074-82B414351F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1E5E88B-A935-8A32-DF10-4B5349D79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0985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E71C0C5-36B7-0F05-A394-9182A98CB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5C319A-2992-2A31-DD58-63B5ECF1146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76471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C816E568-1191-1CE5-7661-AC01819459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8189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92EF65B6-DF2A-8883-6C11-9DA10F9CFE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F14B84-B92E-49E6-CF8F-9CECDE76AF8A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7_J2_E">
            <a:hlinkClick r:id="" action="ppaction://media"/>
            <a:extLst>
              <a:ext uri="{FF2B5EF4-FFF2-40B4-BE49-F238E27FC236}">
                <a16:creationId xmlns:a16="http://schemas.microsoft.com/office/drawing/2014/main" id="{8D07E420-2703-B9B2-F2CE-735A64A778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1763" y="830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3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CE6C292-B63A-3624-8BDD-D8AE27836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1207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DB405E6-2595-A959-B6C8-AB8C8D909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4836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8F75901A-3A37-414C-54B5-11EE2F7DB7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6753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592DF69-21FA-EF4E-DD20-319B28020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1079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893CDF3-5333-EB91-FC56-60198AC490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4482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EFCD5523-5B33-3906-0E81-EE2174A23F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4EBDC05-0F48-A841-B7D9-4186BEF86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72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087B567C-CA55-9B1F-F752-0F28990C58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FB1AD03-4310-0AAB-022D-0BB74E327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1532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4BACEE3-CE85-0414-41D8-40248E62E0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9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E369E58-DADC-6D55-B0FB-52E2D74F25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4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E2372B49-6876-148B-12A3-1B713122F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6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52376525-DADF-2E4D-49D4-982E9CF2FE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5B5AFCDE-6D48-4337-475E-7A4C4CEAEB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3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628DCA3A-5B50-B644-D05F-2A26B91137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F0226BEC-9A45-18F6-01E8-4E7C8D3F4D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49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E5891455-6E35-C035-927E-C18AF4BD05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D8EE82DD-F062-74EC-44AD-57A5F08E03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7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80B3FA54-B149-7B4C-CBE0-724B78C5F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A584AA-2F37-DA7C-4F5B-9314A539323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82308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242EB96-7B48-53E7-7304-3C8277423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1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A7F4267B-1AB3-0259-BAD5-DEF7215EC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9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42A2E3FB-570D-59B1-9749-A98B3619D9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6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4D92BBDB-323A-7F18-7CBE-359149912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4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B5C6977D-EB6B-7747-B625-BFC61C65DC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6766307A-CDED-CB16-72CA-4CC6242FB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2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756AF1C9-FDFD-5EC1-D838-DB960A7D1E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1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B2509EDB-92DC-0007-55EC-3DEB8833EF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E0C9D9DC-8B5F-47F9-4819-F0B5418E9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53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94914FF5-65DC-C055-7C22-FFCF58C1D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7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D7BB61B7-948F-DFCD-B36C-0C25FF5147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0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D39A365-5442-7E6C-26AF-D2BE7F60A8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28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B8B0A574-94EE-72F4-66AB-CA65BD6D57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41E6BF-C34C-D07E-855A-A7A5E2AF5C6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78813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ABD09280-8DF6-49AF-2765-35E19D197B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2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46437D2F-3BD4-1A57-4554-279032442B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4F0C8559-ADD1-065D-976E-F2B6CBD80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5318A54E-ABAA-AD8C-A437-E5808AE5EA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60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2C3ABB28-3854-5867-9ADA-2B956862C2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2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02DF9037-8103-673D-D4F6-0B832463C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6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5694A3DB-4D87-56B5-C9DD-65C04FCEA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2AF0560C-651C-F1AD-4E6A-5CAC93AE93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3B654CE6-4B8F-270E-F0CE-B2907780AD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2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5CBD8799-2439-83DC-E18A-68D96EF39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9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45EB801E-65F3-A18C-6692-D0A1E101CF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9E5256D3-A680-43E1-966A-B0C06018C0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E80413-139C-FFA5-9218-661F64EAC54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2091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21D4DBDE-531C-FC38-3D23-CAB15A96D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1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D4FFC3E0-FD5D-5473-5570-04235B1F5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8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B25FFEE6-1C9A-D2FD-D412-20974C5D3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3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7EFB7954-A755-C729-02E5-B4EC32AD5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9573CFE3-ED0B-69C5-A2CD-2FF101C7E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3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19BE21A8-BC0A-AE6E-FD1B-F4C9172339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5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4F2AABC8-501B-1589-7DB7-50413556B9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4DB951E2-DE35-FE0F-7B51-1F49187B9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9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1570E4E-96A5-4611-5F48-30AF4AA403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45EC1797-C176-7BDD-4B2E-380C586620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7D453EB1-F966-B466-020E-D8A7D0BB7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1E11AB31-04C4-BB34-87E9-81169DC32B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C0BFD8-F497-F1E3-1123-AB33C99E052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8946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0DF91B51-CFAF-1CB3-1970-4866A3DFA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0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BB5FE149-72DC-279B-FA77-596093437A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9868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9552E3F6-EEAD-419A-E040-E48C8D6202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1710FCF-B7B2-E1AF-B2B9-E79563917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6904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73C92894-B8CC-ADEA-3623-6522BB2018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A51C2B-E7C1-6787-7ACD-5A38C80B6A6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781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00479C00-7105-DB5A-0FF3-17736A149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72145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FEA37A9B-DC92-DE2E-7C00-6CFE35ACED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EF1576-F70D-0376-30C8-B62A4266FFA1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7_J3_B">
            <a:hlinkClick r:id="" action="ppaction://media"/>
            <a:extLst>
              <a:ext uri="{FF2B5EF4-FFF2-40B4-BE49-F238E27FC236}">
                <a16:creationId xmlns:a16="http://schemas.microsoft.com/office/drawing/2014/main" id="{AD16E248-400D-4F66-1545-5CA7D5D812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7500" y="839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84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7FE1E6D7-5C29-D8D3-020F-D53BD35CF7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75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555690D-B9D2-D66B-2E50-060720272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F0CDC5FE-2F34-E1A6-8026-6487A24AC9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40528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5304293D-6176-106A-A319-DDC0FCAF49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5865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21976C2D-68DF-99A8-497E-DC4A29A3F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22511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35F19366-F4EE-7960-DA4D-D56B7C4FD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63744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9D0F7C39-1099-586E-1E2B-35BD401E93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F1C0976-BC0A-0761-9714-A3F4042BA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0089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8550F191-DEF2-1844-6641-7B1200261C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0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58BFFBC1-C47D-661C-A28A-EF446F2E7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D2589CDD-E995-32C2-133F-DE1E771E9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FB114898-F322-73A6-3939-3EA848F0AC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4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995BFBD8-F96E-B58E-44B8-B2656E5F3C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2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7FB7598-9123-274E-9EC7-EE79D11712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8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ED31808E-5F47-103F-25EB-6E2A8A5F76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7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B898C9BB-6303-E34F-F52B-6B997E982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6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F18E5019-392B-A477-0C97-FAD60FE6D9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3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035A457A-F767-5018-59F8-1A904B73D3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5BFFA70C-0BA2-EE04-3D84-F6AA376C47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E50BB3-71D2-45B2-9B33-D74E000BC99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4150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38669BDE-0A52-24D2-1EA8-7DABE6050B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9EB4FA0F-1A43-A072-BDBD-2A9FF94523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8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84E3752E-4C20-99BE-5A67-C8F44CE761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3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A43589A2-CE74-F7A5-7699-30BD9B4F02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96D0631A-CD87-C92A-1024-8771365FDA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E1557FF-55F7-8CEF-8D8B-E58BF8EC75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4AA2EF99-7854-EEE7-F094-224EC9195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95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BD565516-425B-A0D2-C5EF-ABC18C09B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3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22F10989-F911-217E-A876-E1FDB6CB8B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4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48E0CBF3-9C71-AA34-C502-6FB9A9420C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FA24B68C-C621-40EB-2927-CDB98B698F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9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378216D3-A3CA-FF1D-BE3C-C458750DBD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FAA5C3-CEB6-C310-ECDA-79EF64EFA31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6725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D7548BCF-178C-72DB-0450-5837FADF35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E785042D-CFFE-89C2-4FF8-673CE0E7CA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E24DC90A-8F46-7F91-D237-690FD298AE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5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AB241898-3787-28CC-335B-E404D8B8B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9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58DE1AF-2C5E-9458-5365-AEDDE7C211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88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DE8E5A62-D56F-0F78-A650-87017D5B23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7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FC624BB0-5266-6FD3-2BDA-09A695277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0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891018F1-B8DE-2D48-424D-B9B4F859A6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9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8AB155AB-3211-1D9D-D3A3-3543CA41C6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1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9EEA1587-01D3-2CF1-47D8-A0FC4E5C3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3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CC129486-11DF-EB55-DDF4-24EF5A3427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3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191B409F-6939-EE0A-1FF1-D78E4B713A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1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3124A0AF-3955-94A5-4B19-91ED966CAB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9A6E78-53E0-B114-8982-89C0B46E93C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4598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B79A544F-7DF1-BE64-FCAF-CD41D798C2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2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7A40608A-B292-4850-B352-8ED9089323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5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2F51C5E4-F7A5-51E4-89B9-5390B65C4E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6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8F5EA76-D846-DD31-18F5-AEA1017EE4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4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61AAEF31-47A7-B83D-72F4-A169FA35D5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4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2A47FA29-299A-B217-340E-809541443A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883C77EA-FC0B-6AD4-879E-226ACC1BC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8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C8770FBC-073F-E137-7F57-EF7B546712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8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B159E61E-EDCC-9985-8D15-A21D80AE5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3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394A0405-0574-0195-82DA-53D3BE1B80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43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D374FACE-7302-5C20-9426-E71F712686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B3D4DCA7-0345-4E0B-8C3F-7A59737831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BB8C8F-8B62-F4B5-73DD-9376094EB01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6980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885BD9A7-1DB0-6CE8-C8A4-A7BC544446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4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E46A1F53-64C8-FEF6-F457-364551C856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77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E14AD281-6F87-4DB8-2311-F50513BCF8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F1B3A5-EB5F-D28B-AC88-BA47767EC13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98915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9B1FE35E-A321-44FF-65F7-8C5F380F1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7D47E1C-A50E-632B-FE26-C292DF4B83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74021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0AF8A757-921D-6B2E-C418-7A2753F919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E7D988-D8FF-F436-6AAB-0A571EC1DB2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32303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53AEB785-EBD8-2EDB-54F5-F2F5678BE5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84133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A4767422-034D-7752-4D15-926B8B140C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463666-20B2-EA50-B947-D16E0AC9E18E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7_J4_E">
            <a:hlinkClick r:id="" action="ppaction://media"/>
            <a:extLst>
              <a:ext uri="{FF2B5EF4-FFF2-40B4-BE49-F238E27FC236}">
                <a16:creationId xmlns:a16="http://schemas.microsoft.com/office/drawing/2014/main" id="{5FE1651E-90CA-BB9D-6EEF-5C4E6EED6B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5463" y="1135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2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DFD8322E-EC5C-5499-A794-1CFFFF01E9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77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66F06C0-AB4E-2EDF-2728-6FD904740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4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648869E-C430-F10F-A820-6424FC4B3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0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8127BD9-99B8-1A1A-9BA8-B911B00A03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6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398A8DA-95C8-BEF5-B453-84C4567B48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2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F483F18-E828-ED03-49C4-537DBCD9ED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5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40B5A16-6F3A-E6C2-AB27-E8C53DEB9F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7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C935E0F-1060-21FB-B5FE-D0F18FFF31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4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49E3B00-3D0B-E527-CF5F-B63D2655A4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F1F84E0E-28DD-EF5D-F0DC-6500FC51177A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DAE194D9-D339-10B4-9884-FCE29176CBB3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DFCB9943-EFDD-A563-A768-4406FF693001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E371EC59-BFE7-3FA4-76BE-69756859B162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5971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386F5579-AD98-38BF-2965-0FA5D260E3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FBAD2F8-6222-0D87-69D6-171C06026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1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4E0BE84-71D3-70AB-EB63-A84AB3D623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9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C947BE7-AB4B-BD42-92AC-EEBE975203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00287C-413D-E00A-84B7-418B15E34D8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3358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0EA5FE0-3CB6-AA6F-4CA6-9CD4929A1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3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DC99FE4-CAA4-85A6-36CA-293E5D5A3C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4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5B41FA5-2D67-9314-CF33-2FCEF6B6FF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5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669F96D-CA05-C8FC-06DC-66840FF5D9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1B291FA-90EA-2BF6-B7D9-6A75E0AFB5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8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091C6ED2-2381-11CD-13D1-F62B4E8835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6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42CEB95-2200-75D0-5956-2D2D6E900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779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90C36B9-73B2-A191-20FA-F5F5EC8ABD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60D6F94-C609-F3CF-38A7-634692910B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0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3D424329-2650-0F05-C994-997D5F4CD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4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A2A82C7-FDB1-9D41-D4C6-D104F33190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71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F772588-0E0B-A7C9-0ABD-87D5BDC61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0D4F90-6288-344A-1A3D-D6FC9F9E411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84823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9836E1C-93C9-968F-BF23-3D87B4407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6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AE75B540-4642-EAFC-B127-2BFA903CB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A06D64E-6ABD-D028-6545-62168BB254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B9359BA-3A22-EA27-99BD-B38D4334E8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6DC1E7A9-F4DD-55A0-D606-FF3AD1040E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DC0F0F8A-76B4-4245-E3FA-474691174F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940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1DB3A57-05A9-67B9-326B-E9CB75765F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4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E230D316-1A3E-01AD-D82F-3F4ED860E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3E020A7F-737F-31E7-7DD6-ABABF6F32C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8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3B47992-159A-3BEF-2B77-1055657BF5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4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86A6150-101B-4BB6-D184-DF14FCB67E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5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729A327-5F32-423D-2F2C-579C401500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75C876-5B82-D89C-F47E-A126A42D3D4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67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838A41A-9BDF-7F56-27A6-38B94C5F5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0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DB5A1CA-696C-709F-4F55-107B482BF0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654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8B74EC7-FCFB-AD3B-B6B0-DAFEBA1E54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620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DBF803C-A839-E18E-359C-6C26E7BEDB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7_J1_B">
            <a:hlinkClick r:id="" action="ppaction://media"/>
            <a:extLst>
              <a:ext uri="{FF2B5EF4-FFF2-40B4-BE49-F238E27FC236}">
                <a16:creationId xmlns:a16="http://schemas.microsoft.com/office/drawing/2014/main" id="{220C821C-965F-B2DE-AC4A-E7862C185C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7663" y="5538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1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E776761-C4BC-7E28-D19B-F2F8EFD3C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95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BC67A619-2D62-9264-79AA-386571E561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3031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27DC9614-01DA-4B74-8AD3-4AA2EB68BF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459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A643AB6C-7DEB-A2D0-F535-4B46F15777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475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23ADD3F-70D2-EFEF-27C9-5494E39167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051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DD5546DE-E0D1-C0E1-3842-D2A2E835A0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DE3A64A-A799-5BF8-73E3-F02088DF2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333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92EB58E-E8D6-811E-F3BA-0D3E89731B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AFAEEFBF-77CC-C1D4-2AAB-358A7D48C3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C57FE96F-376B-F4B7-2F67-D42E7CFAE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65B6914-336E-3CAB-6F90-B38A616D62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8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BB5D7C3-FF7E-5497-D9B7-B45C58FADE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8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2867053-A759-B71E-FEEB-B77B41EF4C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008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D2889D31-6922-E997-597B-B1CE66B3F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8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A6EED0A4-94A8-3421-00B9-7A5AC54C2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97D1F96-C9F7-A8FC-C158-53994C2DB9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9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E83B069-829A-7D78-6151-00634F839D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8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35794C1C-14DB-FFCF-C647-B29DE8A9A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F10B03-5F06-E1F2-249C-AF752B3AAB0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0078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046B335-C8B1-273A-989D-BA4C71BB30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1E07702-3FCD-96AD-4E5E-4733DEF24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1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0998446-CF49-294C-6376-52FF60DADE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1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86146FDC-8EC7-1034-7B44-0A3BD80940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5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5E7389BA-5B5D-103E-D086-66D2FB7A9D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1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A3D5011-A767-FFAE-1924-E07A745264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420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FB99DDBC-796E-8F4E-25AB-8E8EFF858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6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7F713B7-2BE6-19B7-DB86-3BDE661E41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E796D2B6-375F-210A-DC1E-7BACC6A35A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7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A3861EE5-8129-7312-6672-29FF64E3A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31AAC22-2902-ECD5-1E03-8B5FFE7AB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9298716-6458-7770-9B01-AEF1009F14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38EAEE-5B73-4456-127B-E2C57174CFD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35067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F0AD9CF-9EFF-033D-2202-A97408D649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01CE56D4-B8B6-C602-9E04-11972E53B2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6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B59B56D5-D40D-8E1C-0BC0-FFBD9D7E5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1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BCEC9AF9-9CC4-32DE-E592-E6FB1F1307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8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36B194D-DF67-8942-10CE-CF7E05314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3418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64F92F1-DFE9-FA07-439F-309C9ED460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EA952B0-0BB4-D69F-42BB-EABFBCB2C4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0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2237500-5B5F-9D6B-518B-22875804F2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B4FED04-8A70-2121-532E-3B4A6D07E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7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CD69A81-E198-5B80-C062-83B8110366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7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E67CBB09-BE13-EBAC-38C3-A9F5291199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4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F90BC9A-C546-9929-9D6A-B493256E8E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6AA91D-7816-D0C1-DEDC-EA5E726C147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320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3930CCD-606A-B005-8374-5108B69AFA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3166B1F-D105-A23A-1C81-376AB7813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6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81BA9AD-AF4E-2719-2E73-94C773CAA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47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205F83F-1D25-491C-A3CD-5329EF3AB2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3A6FF4-144B-4AA6-9A47-1593DFD86C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AF38A2-99AA-476A-B3C8-551B0C82F2D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44</Words>
  <Application>Microsoft Office PowerPoint</Application>
  <PresentationFormat>Affichage à l'écran (4:3)</PresentationFormat>
  <Paragraphs>22</Paragraphs>
  <Slides>224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224</vt:i4>
      </vt:variant>
    </vt:vector>
  </HeadingPairs>
  <TitlesOfParts>
    <vt:vector size="22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2025-04-21T12:06:25Z</dcterms:created>
  <dcterms:modified xsi:type="dcterms:W3CDTF">2025-05-15T10:51:12Z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