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48DC40-4DFA-4C67-A9DC-E42E9E9045CB}" v="3" dt="2025-05-15T10:52:27.5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viewProps" Target="view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theme" Target="theme/theme1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tableStyles" Target="tableStyles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microsoft.com/office/2016/11/relationships/changesInfo" Target="changesInfos/changesInfo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microsoft.com/office/2015/10/relationships/revisionInfo" Target="revisionInfo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A748DC40-4DFA-4C67-A9DC-E42E9E9045CB}"/>
    <pc:docChg chg="modSld">
      <pc:chgData name="LEMAIRE LOUHANNE" userId="5627a5b1-9bbd-46af-b0ba-a244e1458bcb" providerId="ADAL" clId="{A748DC40-4DFA-4C67-A9DC-E42E9E9045CB}" dt="2025-05-15T10:52:27.589" v="2"/>
      <pc:docMkLst>
        <pc:docMk/>
      </pc:docMkLst>
      <pc:sldChg chg="modSp">
        <pc:chgData name="LEMAIRE LOUHANNE" userId="5627a5b1-9bbd-46af-b0ba-a244e1458bcb" providerId="ADAL" clId="{A748DC40-4DFA-4C67-A9DC-E42E9E9045CB}" dt="2025-05-15T10:51:58.244" v="0"/>
        <pc:sldMkLst>
          <pc:docMk/>
          <pc:sldMk cId="1429815340" sldId="324"/>
        </pc:sldMkLst>
        <pc:picChg chg="mod">
          <ac:chgData name="LEMAIRE LOUHANNE" userId="5627a5b1-9bbd-46af-b0ba-a244e1458bcb" providerId="ADAL" clId="{A748DC40-4DFA-4C67-A9DC-E42E9E9045CB}" dt="2025-05-15T10:51:58.244" v="0"/>
          <ac:picMkLst>
            <pc:docMk/>
            <pc:sldMk cId="1429815340" sldId="324"/>
            <ac:picMk id="2" creationId="{CBC37212-A327-B025-AC5E-FFC00311A8EC}"/>
          </ac:picMkLst>
        </pc:picChg>
      </pc:sldChg>
      <pc:sldChg chg="modSp">
        <pc:chgData name="LEMAIRE LOUHANNE" userId="5627a5b1-9bbd-46af-b0ba-a244e1458bcb" providerId="ADAL" clId="{A748DC40-4DFA-4C67-A9DC-E42E9E9045CB}" dt="2025-05-15T10:52:11.798" v="1"/>
        <pc:sldMkLst>
          <pc:docMk/>
          <pc:sldMk cId="179829447" sldId="349"/>
        </pc:sldMkLst>
        <pc:picChg chg="mod">
          <ac:chgData name="LEMAIRE LOUHANNE" userId="5627a5b1-9bbd-46af-b0ba-a244e1458bcb" providerId="ADAL" clId="{A748DC40-4DFA-4C67-A9DC-E42E9E9045CB}" dt="2025-05-15T10:52:11.798" v="1"/>
          <ac:picMkLst>
            <pc:docMk/>
            <pc:sldMk cId="179829447" sldId="349"/>
            <ac:picMk id="2" creationId="{447873F4-32B5-64BE-7C16-89D95CE0F59A}"/>
          </ac:picMkLst>
        </pc:picChg>
      </pc:sldChg>
      <pc:sldChg chg="modSp">
        <pc:chgData name="LEMAIRE LOUHANNE" userId="5627a5b1-9bbd-46af-b0ba-a244e1458bcb" providerId="ADAL" clId="{A748DC40-4DFA-4C67-A9DC-E42E9E9045CB}" dt="2025-05-15T10:52:27.589" v="2"/>
        <pc:sldMkLst>
          <pc:docMk/>
          <pc:sldMk cId="1983998523" sldId="374"/>
        </pc:sldMkLst>
        <pc:picChg chg="mod">
          <ac:chgData name="LEMAIRE LOUHANNE" userId="5627a5b1-9bbd-46af-b0ba-a244e1458bcb" providerId="ADAL" clId="{A748DC40-4DFA-4C67-A9DC-E42E9E9045CB}" dt="2025-05-15T10:52:27.589" v="2"/>
          <ac:picMkLst>
            <pc:docMk/>
            <pc:sldMk cId="1983998523" sldId="374"/>
            <ac:picMk id="2" creationId="{ED700A99-5F5A-8165-0E81-128FD6EF4E5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3475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3983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6623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404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7663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5492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017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3491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4487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0537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015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4DDE2A-F0DE-44B3-8A7F-9B638486248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7F59F4-2497-491D-B1BF-7A43A4896F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1218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8/Diaporama_CE2-Semaine%2008-vid&#233;oJ4.mp4" TargetMode="Externa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8.png"/><Relationship Id="rId4" Type="http://schemas.openxmlformats.org/officeDocument/2006/relationships/image" Target="../media/image68.JP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9.xml"/><Relationship Id="rId5" Type="http://schemas.openxmlformats.org/officeDocument/2006/relationships/slide" Target="slide74.xml"/><Relationship Id="rId4" Type="http://schemas.openxmlformats.org/officeDocument/2006/relationships/slide" Target="slide4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8/Diaporama_CE2-Semaine%2008-vid&#233;oJ2.mp4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8.png"/><Relationship Id="rId4" Type="http://schemas.openxmlformats.org/officeDocument/2006/relationships/image" Target="../media/image57.JP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8/Diaporama_CE2-Semaine%2008-vid&#233;oJ3.mp4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8.png"/><Relationship Id="rId4" Type="http://schemas.openxmlformats.org/officeDocument/2006/relationships/image" Target="../media/image62.JP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24FBE239-925D-ACF6-AE53-660438F458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9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2B7E3467-7C5F-9905-3FA6-C872C650F1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63679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03580010-CF96-8025-CAB5-B962136FC8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9480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80EA817E-6AEC-7A06-1135-D333D98178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2096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C36D2D77-E12E-1178-334E-78EA3CCDB4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2454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2E2E852E-F01A-BF1C-E87B-86278A593F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3831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B89BD1C8-4E25-8448-F9CE-927C176CEE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06191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20C177B8-DD27-9AAD-3346-1F8D95E5C6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22801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EF702E99-650F-F23E-54D6-A1746A9CB9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2315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83E4BBC4-127E-6E21-FF6B-DDEE75A693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65273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68CE9229-5936-9F07-C171-63CE7AF9B0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04518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3E4EDFF1-9F6B-E5BB-9866-D0A10E286E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932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FA3878CC-0F2D-D32D-C6A0-FEEA2F8282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5612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5B0D68AF-99BD-72C2-0793-BB252EC8AB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75345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C4D1FBD6-2D26-2548-7FC8-8BFF64A492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50059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394D73C5-5472-FA71-556C-632CF4804A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7719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76247184-B031-E7B3-0AFB-54CAE97A0E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44939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0B474003-45C3-4E54-3D10-5BA7718233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14388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DD02B84A-AF24-43E8-58E9-374C57CA62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879487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2205C3F3-6B6B-3162-B6B5-E82BFB5A18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316349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4F098AEE-3219-7C83-640B-B176BF7DC3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61084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A4519720-5996-B308-C67F-FBAB9A8C12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D700A99-5F5A-8165-0E81-128FD6EF4E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99852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49417A4D-18B2-2B18-1142-F23E4DAC90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E6D989-D363-9665-4F75-75D9230CCACF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23542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2DA2943-81B9-335C-A8B7-57FD0E1A18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60796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15983402-33AA-8187-255B-58DA82374E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26874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EAA89E02-D028-0CA5-D6B5-5494679947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94C5F7-00A3-81C9-E836-21CF10D763C4}"/>
              </a:ext>
            </a:extLst>
          </p:cNvPr>
          <p:cNvSpPr/>
          <p:nvPr/>
        </p:nvSpPr>
        <p:spPr>
          <a:xfrm>
            <a:off x="893353" y="632178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8_J4_E">
            <a:hlinkClick r:id="" action="ppaction://media"/>
            <a:extLst>
              <a:ext uri="{FF2B5EF4-FFF2-40B4-BE49-F238E27FC236}">
                <a16:creationId xmlns:a16="http://schemas.microsoft.com/office/drawing/2014/main" id="{6093F6E2-9C8E-9BEF-FDC2-0750EEC59C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27975" y="3381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41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1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C110A9B8-40E3-1D58-AEAC-CE50F6BC02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473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7B27ABD9-1B97-2619-7AAE-48E476B492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354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406A00A0-F55D-F497-FA53-B687838343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69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C787D196-2E3C-CD38-9342-C9270B919B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560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9A4D61CB-4C1A-8582-E61E-2A372FFD69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87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89CDC885-8A1B-E6FF-C12E-CE83AB6711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667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70E87EF5-1B6A-F75F-FA4F-DD9E569887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7062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0E3FFF09-D739-DEEF-2F4E-1322F523B9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688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F6FDA304-072B-7EBA-A302-D10434E756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323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2F9D1DA6-0873-1C2F-CC34-D1F01AB372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498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35771CC7-C742-0D55-5D5D-2D8704F14C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595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453D5FF9-9B9A-1703-8AA1-EA51DE7582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843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1DF8FDA5-5330-7F13-109E-8C31A369D6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7238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FD63D0C1-6D3A-BB61-509E-D1B2A5A87C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4008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6DA35570-CFD4-7F54-E4D4-7C6DF2BB3A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0092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078A6A3C-E0FF-19AF-2E18-807D2B1627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70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F767E60A-8D11-4F43-4ACA-6E2F6A8FAA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0729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6FB4B8ED-1AA9-9219-D09E-421EBF1F2D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2142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3A12E3FC-FE24-E3B2-2163-140F632AD6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895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D2CDFDD7-6246-7419-083C-ED95E9F937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B7004E9F-06F3-4CB5-4A76-E6C8F199F02D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0EC36DD6-A3F1-833A-54DF-50146EE80349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50F232AE-350C-7298-2EC3-A89FC7A8E2F2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E02742A8-27A0-2032-CA78-B599B20C19C1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56642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664BEEF1-DB9C-98E4-2449-E0898B7A87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114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5A795996-FD87-F3C7-D060-1A2263E032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766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E0952A03-8ADF-DE07-61DB-F106A8E610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3455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E2BB88D0-6D42-C419-FCE6-216DFCD144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106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0E0D94AE-D50F-8EA5-558D-649ED94281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9584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8240C6EA-71C5-3D94-DE3F-81D3C630A8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1534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3DCD23D5-22AF-8369-0DCA-E55E90257C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19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2D220086-120B-0B57-E765-F6A9ADFD2C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0814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E21446AF-7F2F-5E9C-BB65-BA6CDFE9FC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9196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2EE33B76-EEAE-FACE-1C67-72BBD3236D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008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1D1A61AD-D6E0-4ACA-9FCF-6BBE7C3C77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740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689EC744-8867-BE42-A9EF-9E207CBA54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692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09118A48-82D3-5965-88A8-B6BC83B24A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1729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85C9EF2C-F45E-7936-4B3C-475A750B36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407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B5A7C399-2462-B894-BECA-7F3BB1DF65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69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4E873063-FC48-0499-8A12-A7968A3F75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481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3405ED02-77F0-63CD-CEB8-D121ED2543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3641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24EB6F63-531C-33A1-C160-334E24A448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9617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2F9E3BFC-C40E-FBEA-9892-B81C4E4FE2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8_J1_B">
            <a:hlinkClick r:id="" action="ppaction://media"/>
            <a:extLst>
              <a:ext uri="{FF2B5EF4-FFF2-40B4-BE49-F238E27FC236}">
                <a16:creationId xmlns:a16="http://schemas.microsoft.com/office/drawing/2014/main" id="{C1F23850-7F38-2FA2-A2DF-E2DBF4E15A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72100" y="642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4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30B6C2F0-773B-B3B5-5E01-238682A431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71171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2B4FAA1D-754D-0B7C-ABE2-431BACFD6C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469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3398966C-184B-A245-C23E-7954A9993C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196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51F38BEB-E27A-2804-DD99-0EE7FA4818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172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428C3CCA-16E8-141D-E873-59BDE7CCDF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93872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0A570BF8-19C1-87B4-F9E7-9C3ED49529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8380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149F6EA0-B269-C7F0-EFC6-22F3C33C40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40045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0E597F46-625B-8AAF-BE67-B97658FB59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4521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F8942841-36B9-E527-3CB0-D57979E7B3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9876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5052C0B0-A7BE-4785-CCAD-F6C24AB544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4697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BA4AAFCF-6D38-2A72-E92A-094CC7836D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97453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D13EE2AA-FC48-FAA9-B313-E2379C3F17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84902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3BA0A740-7189-077E-F83A-C8E0F0A6CF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534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D65CA89-32BB-E0B8-75BA-3A15716313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1610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3CC9C289-E9A6-512C-D571-2A853CD57A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82632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4C318294-27ED-3E15-BC5D-A99EBDE208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7268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F2ECF6AF-9C2E-0E24-C694-A72B697850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70754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B02E7AF3-9492-19B0-EADE-7BD6DEC446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9153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1FB1362E-369C-968B-138D-C4B3A7318C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5553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3869C2BA-264A-E107-DAF2-1869F6F5E0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61808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7762EE0B-132D-AB96-4194-01E78A40DB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00907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641C1D88-A175-A281-45E1-E7670ACFCB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4958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988B9556-F835-1DDD-4C1C-4A6361BACC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BC37212-A327-B025-AC5E-FFC00311A8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81534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D361A091-D083-A7A8-B4C2-084ACF3555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CFC841-FCEB-4D56-DA97-7832D40F6328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00106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06781F7D-B2C6-DD13-229D-C082EA629E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14788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35CEA22D-A57A-F9AD-E997-3FFBA55AB4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0212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F0FE3474-0E0F-0D68-4C0F-5929BFB323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6DC61B-6122-A6DA-E635-4B80285CC08C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8_J2_E">
            <a:hlinkClick r:id="" action="ppaction://media"/>
            <a:extLst>
              <a:ext uri="{FF2B5EF4-FFF2-40B4-BE49-F238E27FC236}">
                <a16:creationId xmlns:a16="http://schemas.microsoft.com/office/drawing/2014/main" id="{A6EE6FBE-7676-F0DC-321F-99474BB94E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81913" y="682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02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7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6CAEE207-83B3-653C-BD58-C397B0F4CF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9394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48990D15-DB64-86DE-466A-EB90123D73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4942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6F6B40F9-B1C1-D82B-B5C0-A29268AE75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1508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38D03686-6913-A33D-3734-94480C59B6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43793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BF5B537B-B89F-B396-60E8-95D686B14F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7365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EBC64F00-F48B-C2AA-EF16-04CF936AE3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1810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69DB99DC-8D87-3CB0-76B4-722A6D3581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2300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DE814D19-B2B8-769B-61A8-68D1E6AC75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9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129C59EB-B612-2C8F-0ED1-7815B78456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4699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E97917BB-26D8-C776-D3B6-02DF335961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7796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3BBA096A-4B57-6ABA-65D3-2671A0E279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1085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759495DA-91AA-D374-B27C-AB33145A78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53648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4AF38EDA-A1EC-20E3-224E-A8D3CFB9A6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38355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2611FD52-4AC9-F664-3003-FB18C9CA83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3038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C7E31920-4161-6DBF-516B-27D6E79157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6336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A4FC1F6D-F896-43C2-E82E-A24E983D1A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52234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9D3BAA0A-EFD1-FD3E-9AA4-F04390BF2F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28014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CEEAC422-96B9-220E-331E-4ED622BD4E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8364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EEEEB2CB-2710-D4D3-000D-51D2F2A1FD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786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20C8CCC9-AC03-4D63-4E42-52FC549F92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3212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097CA511-768B-2BCF-0C91-ACFD163155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10049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06621BCB-D9B3-D8AE-EC97-AA804A6695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12513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81575E19-12D2-99D3-35A7-BAA31A34E0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55808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D4F64CEC-DCDD-0501-2E54-0AE5EA8B18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47873F4-32B5-64BE-7C16-89D95CE0F5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944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EC61424C-8C06-9EB3-D2F1-1215AB3375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A27D4A-19D3-80E9-ADB5-C4666132AE9B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09864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C7C15CE4-58C5-C300-AF42-CE45164738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6817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074F64B8-C913-5944-3001-16F898B22F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21E247-40A2-77C7-1597-C08CD35297E7}"/>
              </a:ext>
            </a:extLst>
          </p:cNvPr>
          <p:cNvSpPr/>
          <p:nvPr/>
        </p:nvSpPr>
        <p:spPr>
          <a:xfrm>
            <a:off x="893353" y="635127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8_J3_B">
            <a:hlinkClick r:id="" action="ppaction://media"/>
            <a:extLst>
              <a:ext uri="{FF2B5EF4-FFF2-40B4-BE49-F238E27FC236}">
                <a16:creationId xmlns:a16="http://schemas.microsoft.com/office/drawing/2014/main" id="{CAFBDB52-EC20-8020-2045-9C0FF86FA2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5613" y="9572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6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6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A53CE7D0-3053-A421-5308-AD221DA209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9433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E6476998-160D-ED53-7D79-015374DEA8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0925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9348BBC9-EDD0-3303-72F7-024185CE51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83719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B7C389E2-7EB4-4FAC-8D97-1F58715CA9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F3C66E5-AE56-46F5-B5EE-679668BC34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B68D23-A071-4FBE-A7ED-45B41634F2FA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12</Words>
  <Application>Microsoft Office PowerPoint</Application>
  <PresentationFormat>Affichage à l'écran (4:3)</PresentationFormat>
  <Paragraphs>6</Paragraphs>
  <Slides>122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122</vt:i4>
      </vt:variant>
    </vt:vector>
  </HeadingPairs>
  <TitlesOfParts>
    <vt:vector size="126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2025-04-21T12:15:09Z</dcterms:created>
  <dcterms:modified xsi:type="dcterms:W3CDTF">2025-05-15T10:52:31Z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