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6E3B65-0F09-44DD-BD1A-A393CA67A121}" v="7" dt="2025-05-15T10:54:30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microsoft.com/office/2016/11/relationships/changesInfo" Target="changesInfos/changesInfo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microsoft.com/office/2015/10/relationships/revisionInfo" Target="revisionInfo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7" Type="http://schemas.openxmlformats.org/officeDocument/2006/relationships/presProps" Target="presProps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theme" Target="theme/theme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tableStyles" Target="tableStyles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656E3B65-0F09-44DD-BD1A-A393CA67A121}"/>
    <pc:docChg chg="modSld">
      <pc:chgData name="LEMAIRE LOUHANNE" userId="5627a5b1-9bbd-46af-b0ba-a244e1458bcb" providerId="ADAL" clId="{656E3B65-0F09-44DD-BD1A-A393CA67A121}" dt="2025-05-15T10:54:30.181" v="6"/>
      <pc:docMkLst>
        <pc:docMk/>
      </pc:docMkLst>
      <pc:sldChg chg="modSp">
        <pc:chgData name="LEMAIRE LOUHANNE" userId="5627a5b1-9bbd-46af-b0ba-a244e1458bcb" providerId="ADAL" clId="{656E3B65-0F09-44DD-BD1A-A393CA67A121}" dt="2025-05-15T10:53:14.388" v="0"/>
        <pc:sldMkLst>
          <pc:docMk/>
          <pc:sldMk cId="832716985" sldId="271"/>
        </pc:sldMkLst>
        <pc:picChg chg="mod">
          <ac:chgData name="LEMAIRE LOUHANNE" userId="5627a5b1-9bbd-46af-b0ba-a244e1458bcb" providerId="ADAL" clId="{656E3B65-0F09-44DD-BD1A-A393CA67A121}" dt="2025-05-15T10:53:14.388" v="0"/>
          <ac:picMkLst>
            <pc:docMk/>
            <pc:sldMk cId="832716985" sldId="271"/>
            <ac:picMk id="2" creationId="{93873F17-CA7D-2B2A-DFE0-53FBAC8726C3}"/>
          </ac:picMkLst>
        </pc:picChg>
      </pc:sldChg>
      <pc:sldChg chg="modSp">
        <pc:chgData name="LEMAIRE LOUHANNE" userId="5627a5b1-9bbd-46af-b0ba-a244e1458bcb" providerId="ADAL" clId="{656E3B65-0F09-44DD-BD1A-A393CA67A121}" dt="2025-05-15T10:53:33.259" v="1"/>
        <pc:sldMkLst>
          <pc:docMk/>
          <pc:sldMk cId="2452754299" sldId="310"/>
        </pc:sldMkLst>
        <pc:picChg chg="mod">
          <ac:chgData name="LEMAIRE LOUHANNE" userId="5627a5b1-9bbd-46af-b0ba-a244e1458bcb" providerId="ADAL" clId="{656E3B65-0F09-44DD-BD1A-A393CA67A121}" dt="2025-05-15T10:53:33.259" v="1"/>
          <ac:picMkLst>
            <pc:docMk/>
            <pc:sldMk cId="2452754299" sldId="310"/>
            <ac:picMk id="2" creationId="{9860A425-C65F-7F47-9926-4C2D05BC5FBC}"/>
          </ac:picMkLst>
        </pc:picChg>
      </pc:sldChg>
      <pc:sldChg chg="modSp">
        <pc:chgData name="LEMAIRE LOUHANNE" userId="5627a5b1-9bbd-46af-b0ba-a244e1458bcb" providerId="ADAL" clId="{656E3B65-0F09-44DD-BD1A-A393CA67A121}" dt="2025-05-15T10:53:46.277" v="2"/>
        <pc:sldMkLst>
          <pc:docMk/>
          <pc:sldMk cId="3913447906" sldId="340"/>
        </pc:sldMkLst>
        <pc:picChg chg="mod">
          <ac:chgData name="LEMAIRE LOUHANNE" userId="5627a5b1-9bbd-46af-b0ba-a244e1458bcb" providerId="ADAL" clId="{656E3B65-0F09-44DD-BD1A-A393CA67A121}" dt="2025-05-15T10:53:46.277" v="2"/>
          <ac:picMkLst>
            <pc:docMk/>
            <pc:sldMk cId="3913447906" sldId="340"/>
            <ac:picMk id="2" creationId="{686CAE32-B2A4-544C-B88B-06B9DB7285C3}"/>
          </ac:picMkLst>
        </pc:picChg>
      </pc:sldChg>
      <pc:sldChg chg="modSp">
        <pc:chgData name="LEMAIRE LOUHANNE" userId="5627a5b1-9bbd-46af-b0ba-a244e1458bcb" providerId="ADAL" clId="{656E3B65-0F09-44DD-BD1A-A393CA67A121}" dt="2025-05-15T10:53:55.961" v="3"/>
        <pc:sldMkLst>
          <pc:docMk/>
          <pc:sldMk cId="4233104906" sldId="352"/>
        </pc:sldMkLst>
        <pc:picChg chg="mod">
          <ac:chgData name="LEMAIRE LOUHANNE" userId="5627a5b1-9bbd-46af-b0ba-a244e1458bcb" providerId="ADAL" clId="{656E3B65-0F09-44DD-BD1A-A393CA67A121}" dt="2025-05-15T10:53:55.961" v="3"/>
          <ac:picMkLst>
            <pc:docMk/>
            <pc:sldMk cId="4233104906" sldId="352"/>
            <ac:picMk id="2" creationId="{CE2701A6-5A90-04A0-95EB-9CDE417B6E2B}"/>
          </ac:picMkLst>
        </pc:picChg>
      </pc:sldChg>
      <pc:sldChg chg="modSp">
        <pc:chgData name="LEMAIRE LOUHANNE" userId="5627a5b1-9bbd-46af-b0ba-a244e1458bcb" providerId="ADAL" clId="{656E3B65-0F09-44DD-BD1A-A393CA67A121}" dt="2025-05-15T10:54:07.532" v="4"/>
        <pc:sldMkLst>
          <pc:docMk/>
          <pc:sldMk cId="4194153463" sldId="382"/>
        </pc:sldMkLst>
        <pc:picChg chg="mod">
          <ac:chgData name="LEMAIRE LOUHANNE" userId="5627a5b1-9bbd-46af-b0ba-a244e1458bcb" providerId="ADAL" clId="{656E3B65-0F09-44DD-BD1A-A393CA67A121}" dt="2025-05-15T10:54:07.532" v="4"/>
          <ac:picMkLst>
            <pc:docMk/>
            <pc:sldMk cId="4194153463" sldId="382"/>
            <ac:picMk id="2" creationId="{408927CC-51C3-D7C7-CE87-E0ABB00BE6E8}"/>
          </ac:picMkLst>
        </pc:picChg>
      </pc:sldChg>
      <pc:sldChg chg="modSp">
        <pc:chgData name="LEMAIRE LOUHANNE" userId="5627a5b1-9bbd-46af-b0ba-a244e1458bcb" providerId="ADAL" clId="{656E3B65-0F09-44DD-BD1A-A393CA67A121}" dt="2025-05-15T10:54:18.486" v="5"/>
        <pc:sldMkLst>
          <pc:docMk/>
          <pc:sldMk cId="1308956107" sldId="394"/>
        </pc:sldMkLst>
        <pc:picChg chg="mod">
          <ac:chgData name="LEMAIRE LOUHANNE" userId="5627a5b1-9bbd-46af-b0ba-a244e1458bcb" providerId="ADAL" clId="{656E3B65-0F09-44DD-BD1A-A393CA67A121}" dt="2025-05-15T10:54:18.486" v="5"/>
          <ac:picMkLst>
            <pc:docMk/>
            <pc:sldMk cId="1308956107" sldId="394"/>
            <ac:picMk id="2" creationId="{7A173739-EA3E-8C35-6786-35CE6103368C}"/>
          </ac:picMkLst>
        </pc:picChg>
      </pc:sldChg>
      <pc:sldChg chg="modSp">
        <pc:chgData name="LEMAIRE LOUHANNE" userId="5627a5b1-9bbd-46af-b0ba-a244e1458bcb" providerId="ADAL" clId="{656E3B65-0F09-44DD-BD1A-A393CA67A121}" dt="2025-05-15T10:54:30.181" v="6"/>
        <pc:sldMkLst>
          <pc:docMk/>
          <pc:sldMk cId="632063764" sldId="424"/>
        </pc:sldMkLst>
        <pc:picChg chg="mod">
          <ac:chgData name="LEMAIRE LOUHANNE" userId="5627a5b1-9bbd-46af-b0ba-a244e1458bcb" providerId="ADAL" clId="{656E3B65-0F09-44DD-BD1A-A393CA67A121}" dt="2025-05-15T10:54:30.181" v="6"/>
          <ac:picMkLst>
            <pc:docMk/>
            <pc:sldMk cId="632063764" sldId="424"/>
            <ac:picMk id="2" creationId="{5E23760C-252F-8B15-0438-0B242E78CCB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98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693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141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486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2403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5306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1688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905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432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78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0837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852836-BBCD-4AD5-B41F-F989B9A33BD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08A4EF-6A82-4CB2-B950-1702398E9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336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vid&#233;oJ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8.png"/><Relationship Id="rId4" Type="http://schemas.openxmlformats.org/officeDocument/2006/relationships/image" Target="../media/image6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vid&#233;oJ4.mp4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8.png"/><Relationship Id="rId4" Type="http://schemas.openxmlformats.org/officeDocument/2006/relationships/image" Target="../media/image69.JP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32.xml"/><Relationship Id="rId5" Type="http://schemas.openxmlformats.org/officeDocument/2006/relationships/slide" Target="slide90.xml"/><Relationship Id="rId4" Type="http://schemas.openxmlformats.org/officeDocument/2006/relationships/slide" Target="slide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vid&#233;oJ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8.png"/><Relationship Id="rId4" Type="http://schemas.openxmlformats.org/officeDocument/2006/relationships/image" Target="../media/image57.JP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9/Diaporama_CE2-Semaine%2009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EAF502D-3AD2-9F70-733E-8CCDB79C45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23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E2508C7B-48BC-1B39-1F95-912D870FA7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8511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96084FE1-7BB3-CB4C-165F-186F81ADA4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8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EECB4E94-3895-A07C-1A11-F20F2A7A26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27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4DBAD3C-F60D-2BCA-9E65-39D8ACCA4B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DD36BC-28C1-A740-BF65-7442D0875AC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95384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F14650D-C63F-A1BB-35AB-728D309F3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2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530A2932-3226-0C80-2EE7-0CD2DD154E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43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E77F9C4B-3E8E-C60C-F8FD-29BA061E39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3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39684AFA-6DDF-12CE-693A-62654A4E92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4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C9D153ED-A5F6-4C49-6EE8-6147683DD4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7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3D3D22B-8F1F-A86C-BD9B-EDC29A9258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3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DAE0235D-9E53-C04D-9A26-D10FDF375B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6C9B5B-14D8-D045-6E84-DB2D3737959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415417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4FA125D-012A-9A50-7D6A-75184C2FE9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9288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491E0F0D-DED2-B249-E41E-2FB0C5B426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D2CDF80-264C-0DED-55C9-C28BA62C93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8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A6E66D4-84F6-B6D5-7805-C5D48E1563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66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1A24CC8B-5238-F855-284F-FD520910A3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4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5F2B07E2-A848-F621-8E07-FD8D101454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1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96E3FD32-D3F6-0965-8F10-87FFBEB3F2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6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4474D050-44B3-FA93-4CED-23122D9077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9AAEB1-9CC5-4D53-0FBE-0D3624D68A3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83070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6BE69457-45D2-8AB8-F36D-A9E52EB0CE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2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31125EE0-2D45-ACF6-123C-5CC18B5039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94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5141441-7E4A-D7AD-5EF7-1F19CED519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8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2D55A1A-148C-E57E-0E21-118C72E24C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1407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72443E01-887B-A7B5-BD03-62F7FB100E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06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D4BA8AF3-CCEE-DE56-4BAB-72D20D120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73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AC622F63-5D8C-CCA0-9F48-C0418E572F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1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9C117847-CBBC-B345-749E-839FE9C480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59ED2F-76FE-0AD6-CAEB-D3689CEDC55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48909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196F54D7-CD64-CFF3-CC99-F0F79561F6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6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814744B7-1619-E596-7374-0C826ACCAF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70464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6114BCD3-0241-DBA9-6864-318789B6B5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08927CC-51C3-D7C7-CE87-E0ABB00BE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5346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20D6F479-0B88-0991-9287-E8578FAC22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65A6D0-DA7A-F108-AC35-E760079EB404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9185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CFA92756-4DBC-7337-940B-3E4B5DA9CA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0338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AF0D9BF1-9BDF-CA71-9184-088A975C26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45E710-A4D0-651A-6C9F-BBB3A9974CE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9_J3_B">
            <a:hlinkClick r:id="" action="ppaction://media"/>
            <a:extLst>
              <a:ext uri="{FF2B5EF4-FFF2-40B4-BE49-F238E27FC236}">
                <a16:creationId xmlns:a16="http://schemas.microsoft.com/office/drawing/2014/main" id="{C2D57020-F3D9-B7BE-B041-9E3BCAC699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8925" y="731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9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DCC3EF64-D954-E1CE-C3F9-6C370FC043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7506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78085081-BCD7-DA3A-B64A-FCE3822193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0313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75C6E570-BDE6-045D-9D07-C11BB886FC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2306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2CD25B0A-FD76-2402-DF1C-E2BB69F80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7946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DF1D41E0-19B2-5F4B-012A-BDD7057B1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8631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3F37D801-F6A9-50D2-23F3-FA7CFC6638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8250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2B05098B-6F9C-C70D-0A9C-D6C3DA9D00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3120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B237A3CD-EE72-291A-CB9F-9152B13E8B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76469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2100C721-E358-9908-C58E-27FEE640B0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1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251A9B98-D557-5A71-0EC0-2A60662124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A173739-EA3E-8C35-6786-35CE610336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5610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77FFF086-D6C0-EDBD-DA66-A32FE73DCA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8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259DC92C-4B47-3D3F-CAD4-2002D69AB0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5176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2E670BD8-F154-EDFC-2BFF-01BD5B6395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9918550D-3B5F-35C7-4016-10DD0E44FC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7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55352E6C-E5F2-E708-6F64-66388E155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7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F0018455-6CD1-4FCC-4949-DBDA761403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0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94C30E31-76CD-2414-7DCC-08BD8D442B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176A4A-BC83-8FE2-D38F-31EFCE1AB86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44890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E2FC1E74-892C-2188-FC45-F3A70DD32D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12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16198320-D129-BB8A-BABA-D74140FAF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E1E82A4C-8B59-A9F1-49C7-5F9FD572CE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4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9E93A2A0-BFC2-8A97-A308-61444DF3C7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9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2F65F068-A89F-D308-5647-8C8280D5D6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4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D5E53BDB-1E1D-DC77-C5FE-81A7C5F24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3873F17-CA7D-2B2A-DFE0-53FBAC872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1698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A341E49F-CA35-B290-A330-E1457EDE38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3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AE4A3595-5DFF-92C6-F2F8-0FDBF0A80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EA694D-89EA-85FA-D472-AE34DBCD400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9985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AB52F3CE-F5C1-DA49-9885-1F5556FB28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1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347B51E5-904E-A030-7E58-C1622EBD80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8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7B14DEEC-BA0B-6161-1418-2F3958AA94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9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3511C667-618A-A6E8-C60D-1BCF99B591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7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34129D2F-5B0E-A318-D339-E45B6444A5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4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E350FE7C-4879-1879-8717-3D866535BF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6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C3A9D01E-A530-68BF-16AC-D5E109677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2D1823-1CE8-66B9-5733-57FD9A19FF3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33164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FB616256-1859-F48C-71E8-682AB17782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9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096BDE1-0B13-DECE-2736-1C0CD1A446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5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0BAE4D98-2066-8B53-0C33-01AD343431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5EA4188A-D155-4D4D-D413-37B22C2F6E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1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27DE18CF-DB74-C255-38A9-C3598E2D5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D3316C96-9BE7-2031-EB80-BEB3D76ABF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206BE98D-5B8D-D070-FF0C-503FD2FE22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5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14A567D5-4B10-94A1-5C2A-D0304DC952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1F420F-B357-5EE1-C0C4-6D0C5F0C4E4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41471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605B984A-0C41-A1F3-2098-CCDAA7E9C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3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0D379A17-9955-04DB-B391-30039105B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58210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76320A01-8F80-C967-B9F6-C8D2CA5ADB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E23760C-252F-8B15-0438-0B242E78C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63764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64F22D4B-35B9-734F-2F99-9CDF2121B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7B99D1-E428-A978-2BBC-886846B71934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82149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FD8E7FD-0C6A-A506-23A4-3F3CE2A9EA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9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8B8E1C27-5C14-1269-D66E-CFC9A98EB6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20756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24CDEA94-2442-ADFF-FF3A-B135ECEB9C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40B4FE-D17F-58A3-03DC-BEE835D06C38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9_J4_E">
            <a:hlinkClick r:id="" action="ppaction://media"/>
            <a:extLst>
              <a:ext uri="{FF2B5EF4-FFF2-40B4-BE49-F238E27FC236}">
                <a16:creationId xmlns:a16="http://schemas.microsoft.com/office/drawing/2014/main" id="{091BB26B-0F77-B5F5-D4FC-9F2409DCF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3250" y="20685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7DE59433-B45B-8243-EBAA-1420457E39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92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12C37E5-EDAE-9FDD-FD35-24461C6180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8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8EB6ACC2-4872-A2F0-32A7-21DB885E6B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4A0FCBE-0EBD-ADED-114A-1E1D2C69A6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16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96F58F5-D747-2EA2-811E-6FDA9433F6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70C1F856-3EED-F172-47D4-DEC0D71B53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3EA6BC-4A1E-C930-5C7F-292658C1A7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84495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96A7F93-86EC-0ADB-5905-EA45138A4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4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8380C5E9-EA4D-9464-0253-A9D31F2D23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8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E621487B-5D01-7CFB-A7DF-AA1E28736D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1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8B1FDF2-8262-410B-8C19-392EF1538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7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9699DFD-7A52-A40A-128C-37111B6C24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2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C1D4106F-5AF0-27A0-26B2-1CF9BF5D52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7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92C51747-F7F2-76CA-9C61-16493D7E73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6E14BB-B364-90F2-6ED9-F11B41219D2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92320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0B2C2150-C268-73E3-F71C-6EAEAA42D8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1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0E31A3F-A5DC-65F8-58F3-1FD197D8F5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60D6F30B-9E98-CCA3-3DAF-5CFEFA86CC48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8E884C09-7494-EFAC-4925-B9ACE0F55F5E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AC08CC2C-5138-925F-0A22-8A344DC0781B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7430B2BD-6603-DCE6-9171-64D146C57D4B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952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40C921E-11A5-38E8-6F7D-06B91F728C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0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830B9AC-3CBE-FFF7-80D0-D040CBD4C2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2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E5993C9-18FD-CD35-359D-56DE4AA3FD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7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4121E17-AE02-0745-5C06-2645DA1993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0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FB83DB7-8E45-059D-92E3-B929F51407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6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986E445F-4698-F087-E441-A6CF18B346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7E880C-CB49-0BEB-6D44-E1DD4D91814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6180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2137710D-3402-8D78-943F-9FAAA421FD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15E5D8D0-782E-33DE-E5B5-C142D09248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58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41D8F878-7EAD-ADEA-6523-3597C14AC3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9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D59DDA3-3009-6FE8-EB29-477BC86386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0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A9C3313-505B-AB0F-1060-3F199DD2E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636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607CA82F-A0A6-D343-27ED-4C14C0F6DB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8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D028035F-643E-99F6-FB30-0E6B42A92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9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87DAE98-2B47-C50D-E747-47A6FC5A0E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9D7EAE-F32A-D195-9534-E982F71FA42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21115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D18C9B03-EA1E-ECE5-750C-0F24FCBDA2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9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5C742464-891C-1168-2B10-F564FE79D4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979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68542A10-BF50-530F-87B9-315410C51A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8397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593093F-1F46-28D2-8BD6-4D3E6759F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9_J1_B">
            <a:hlinkClick r:id="" action="ppaction://media"/>
            <a:extLst>
              <a:ext uri="{FF2B5EF4-FFF2-40B4-BE49-F238E27FC236}">
                <a16:creationId xmlns:a16="http://schemas.microsoft.com/office/drawing/2014/main" id="{B9FFB4C3-4FDA-111B-E7A9-33E24CBF33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97525" y="858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9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C021A97-F1FB-B74A-1024-767F3F650B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253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B81BE13C-1737-B337-9339-39598A3AC1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870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70989F29-8A5C-F0A0-77A5-51961BADD4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69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0E4D0AAC-A326-C6E0-7F0E-199B128CC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812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AC1C8149-F82F-76E9-1CF0-6B8FAC357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01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F1B4C4B-6F79-85EB-CEBB-296B2BB789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539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B95DFB0-5CD1-AD21-C0A1-AC1E75614E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889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A8F63D09-F52D-BDFE-4BE1-6E97076B8F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748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CE5D0565-0B0C-0080-80BD-159693BE5D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860A425-C65F-7F47-9926-4C2D05BC5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542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5B23A914-C644-3E12-92A3-AE867F8BF0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9CE7238-A350-597A-30EC-81F79C606E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28605556-B977-58E1-53E1-6C8ADB14ED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6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5BDCD4CF-8167-EF3C-A37B-0D3F15E4D9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6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F861274-068B-31E6-E275-E84E4F53E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0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27AE139-C539-821E-0798-4B859E4694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91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22B900D-556F-33E7-CB68-D741084FC8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DA48C7-B3F0-78CA-EE9C-E854E1CAEC8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34647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35FC2E5-DDF6-70D2-8444-1D4C48D29A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18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7A7AEC1-C841-02F0-8F17-916F8D7F9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433BF02B-FAC0-BDAA-FC0B-13762CEEC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E4782C58-82DA-D8B4-D4BF-66AFB29548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267C24A3-1F1A-0EA7-99C8-C53AB6CAD6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35A128BF-C2AC-F4D3-0AFB-4FDFF8F0D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8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E9A81A2A-748D-4FD3-4336-C15AF87FE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7A66BF-B8CB-83F3-72DF-9A8DFF7A07C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7819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A8E76BA-4A26-5861-DBFB-ADD7159B72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4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722BEE4-8B64-A02F-AEF3-03068E67EA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7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2AAB8789-0D20-0F6B-459C-210FFE385F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507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6AE008D-7BEC-BEDD-624B-842ED148EB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0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3C4452E2-AE5D-4CEB-C66A-63591E17D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2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EF61BE97-993B-3D41-DA1A-B12B64DDC0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2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E4C1CCEF-AD9C-4FA9-9B34-FA023489E5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1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12F0676-0BBF-D65A-AF58-F7D45F414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DAFA76-3B57-62E9-3FDB-5B51A3521F3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97482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DAADD3A-1FC6-8B30-89AB-2433F0CC19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74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65461A2-3893-07EC-C264-67DC5E3545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56A870A-478B-4188-EDD0-F32E17511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7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AD0408D0-2B79-19A8-CD2A-069BBDC39D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9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5D238B87-5DE4-279C-965A-43AA13EB67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4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56F746E2-A63F-0B03-6DDF-9411C85936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307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E9736F2A-2D6F-E115-85E6-CDD7D36E0F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4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8611829-C671-1278-67D8-E5EBB31642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ACA47C-CADC-5920-6F70-CE45C93CB7F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5953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1F23FA9B-495F-ACA9-C63A-83D03B8977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6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D0E7D9A-524F-EB81-0238-CAA3CE10A9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4771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336DF7E-3729-368A-8C31-2C80B9AE05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86CAE32-B2A4-544C-B88B-06B9DB728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479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4CAD850-3C31-3E29-D762-31CFE03EF7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24F238-86E3-E0FF-EEFA-F0988CFF11C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13995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C838E22-5820-D19F-1A31-DEDF582380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7034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445313FF-72FA-13F3-823D-577804A064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99936E-7AD6-4674-AE34-BBCE1CF88C70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9_J2_E">
            <a:hlinkClick r:id="" action="ppaction://media"/>
            <a:extLst>
              <a:ext uri="{FF2B5EF4-FFF2-40B4-BE49-F238E27FC236}">
                <a16:creationId xmlns:a16="http://schemas.microsoft.com/office/drawing/2014/main" id="{9154D626-0A5D-7009-1775-08874DDB26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45388" y="849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3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123E838-6183-2D9F-3AC8-DF5E8791B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2309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34919AAC-3C83-2EBC-8C75-4CE1FEF108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27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D3BC33F-B20E-BCD2-BDAE-97C7C4D4C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482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A4EB8B97-33C2-B297-79AE-1B7CE1097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38593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7A35CDD-7B12-6923-E815-6CA679D597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1189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FE6F226-9C04-28DC-95FF-D4A8AD48BA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6822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1C5EA4EA-1995-1159-C02D-19B466B013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1375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5098371-103A-D874-B80A-E9B8C9924E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69784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9DB31EE-1887-F7F6-BA7B-7871A56B8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493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B86310D-EA6A-ED96-0FA7-151FBF7DE5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E2701A6-5A90-04A0-95EB-9CDE417B6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0490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53628765-2B1C-BFAE-1B7E-40923B6E6E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1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EB1C277A-69D7-6FAB-A486-066397D7E3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2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D06890CA-F57B-01E9-EC8D-1D634F0D8A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32663B2E-C6C5-4B5B-9CF5-5BC82689D7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8E38B4-5E00-4D14-8421-1C57C19032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53AFF4-8283-43FB-8C1B-083B95F81CB3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44</Words>
  <Application>Microsoft Office PowerPoint</Application>
  <PresentationFormat>Affichage à l'écran (4:3)</PresentationFormat>
  <Paragraphs>22</Paragraphs>
  <Slides>172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172</vt:i4>
      </vt:variant>
    </vt:vector>
  </HeadingPairs>
  <TitlesOfParts>
    <vt:vector size="176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2025-04-21T12:20:41Z</dcterms:created>
  <dcterms:modified xsi:type="dcterms:W3CDTF">2025-05-15T10:54:41Z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