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5"/>
  </p:notesMasterIdLst>
  <p:sldIdLst>
    <p:sldId id="256" r:id="rId6"/>
    <p:sldId id="257" r:id="rId7"/>
    <p:sldId id="258" r:id="rId8"/>
    <p:sldId id="259" r:id="rId9"/>
    <p:sldId id="292" r:id="rId10"/>
    <p:sldId id="262" r:id="rId11"/>
    <p:sldId id="297" r:id="rId12"/>
    <p:sldId id="264" r:id="rId13"/>
    <p:sldId id="265" r:id="rId14"/>
    <p:sldId id="298" r:id="rId15"/>
    <p:sldId id="299" r:id="rId16"/>
    <p:sldId id="267" r:id="rId17"/>
    <p:sldId id="295" r:id="rId18"/>
    <p:sldId id="269" r:id="rId19"/>
    <p:sldId id="270" r:id="rId20"/>
    <p:sldId id="260" r:id="rId21"/>
    <p:sldId id="271" r:id="rId22"/>
    <p:sldId id="294" r:id="rId23"/>
    <p:sldId id="300" r:id="rId24"/>
    <p:sldId id="273" r:id="rId25"/>
    <p:sldId id="274" r:id="rId26"/>
    <p:sldId id="301" r:id="rId27"/>
    <p:sldId id="276" r:id="rId28"/>
    <p:sldId id="278" r:id="rId29"/>
    <p:sldId id="281" r:id="rId30"/>
    <p:sldId id="280" r:id="rId31"/>
    <p:sldId id="282" r:id="rId32"/>
    <p:sldId id="283" r:id="rId33"/>
    <p:sldId id="284" r:id="rId34"/>
    <p:sldId id="286" r:id="rId35"/>
    <p:sldId id="285" r:id="rId36"/>
    <p:sldId id="287" r:id="rId37"/>
    <p:sldId id="291" r:id="rId38"/>
    <p:sldId id="289" r:id="rId39"/>
    <p:sldId id="302" r:id="rId40"/>
    <p:sldId id="304" r:id="rId41"/>
    <p:sldId id="305" r:id="rId42"/>
    <p:sldId id="307" r:id="rId43"/>
    <p:sldId id="30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0FF"/>
    <a:srgbClr val="E94E0F"/>
    <a:srgbClr val="FCDAC4"/>
    <a:srgbClr val="FDB315"/>
    <a:srgbClr val="E84D0E"/>
    <a:srgbClr val="E1EFCD"/>
    <a:srgbClr val="AFC4F1"/>
    <a:srgbClr val="FFE4B7"/>
    <a:srgbClr val="F15923"/>
    <a:srgbClr val="B438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6B685-E18B-41CD-8CEB-A38BEB0072F5}" v="5" dt="2023-09-04T09:17:51.120"/>
    <p1510:client id="{F5D44CE8-9332-47F7-82D3-940F72C35342}" v="2" dt="2023-09-05T08:53:12.437"/>
    <p1510:client id="{FF0C1FA3-DDED-481B-A982-0C48D0F5EF68}" v="74" dt="2023-09-05T08:51:43.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6287" autoAdjust="0"/>
  </p:normalViewPr>
  <p:slideViewPr>
    <p:cSldViewPr snapToGrid="0">
      <p:cViewPr varScale="1">
        <p:scale>
          <a:sx n="64" d="100"/>
          <a:sy n="64" d="100"/>
        </p:scale>
        <p:origin x="25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F5D44CE8-9332-47F7-82D3-940F72C35342}"/>
    <pc:docChg chg="undo custSel modSld">
      <pc:chgData name="CORNUBERT CLAIRE" userId="463e7911-c62c-4422-9308-3a4a3529b03e" providerId="ADAL" clId="{F5D44CE8-9332-47F7-82D3-940F72C35342}" dt="2023-09-05T08:54:27.503" v="2" actId="114"/>
      <pc:docMkLst>
        <pc:docMk/>
      </pc:docMkLst>
      <pc:sldChg chg="modSp mod">
        <pc:chgData name="CORNUBERT CLAIRE" userId="463e7911-c62c-4422-9308-3a4a3529b03e" providerId="ADAL" clId="{F5D44CE8-9332-47F7-82D3-940F72C35342}" dt="2023-09-05T08:53:39.420" v="1" actId="1076"/>
        <pc:sldMkLst>
          <pc:docMk/>
          <pc:sldMk cId="445326611" sldId="292"/>
        </pc:sldMkLst>
        <pc:picChg chg="mod">
          <ac:chgData name="CORNUBERT CLAIRE" userId="463e7911-c62c-4422-9308-3a4a3529b03e" providerId="ADAL" clId="{F5D44CE8-9332-47F7-82D3-940F72C35342}" dt="2023-09-05T08:53:39.420" v="1" actId="1076"/>
          <ac:picMkLst>
            <pc:docMk/>
            <pc:sldMk cId="445326611" sldId="292"/>
            <ac:picMk id="26" creationId="{6945580D-33EF-FB05-479E-54FEBD5B3855}"/>
          </ac:picMkLst>
        </pc:picChg>
      </pc:sldChg>
      <pc:sldChg chg="modNotesTx">
        <pc:chgData name="CORNUBERT CLAIRE" userId="463e7911-c62c-4422-9308-3a4a3529b03e" providerId="ADAL" clId="{F5D44CE8-9332-47F7-82D3-940F72C35342}" dt="2023-09-05T08:54:27.503" v="2" actId="114"/>
        <pc:sldMkLst>
          <pc:docMk/>
          <pc:sldMk cId="3437500296" sldId="302"/>
        </pc:sldMkLst>
      </pc:sldChg>
    </pc:docChg>
  </pc:docChgLst>
  <pc:docChgLst>
    <pc:chgData name="BELLEMIN SANDRA" userId="5fe4e071-d3f4-40df-970f-ee8fcf898346" providerId="ADAL" clId="{FF0C1FA3-DDED-481B-A982-0C48D0F5EF68}"/>
    <pc:docChg chg="undo custSel modSld addMainMaster modMainMaster">
      <pc:chgData name="BELLEMIN SANDRA" userId="5fe4e071-d3f4-40df-970f-ee8fcf898346" providerId="ADAL" clId="{FF0C1FA3-DDED-481B-A982-0C48D0F5EF68}" dt="2023-09-05T08:51:43.727" v="253"/>
      <pc:docMkLst>
        <pc:docMk/>
      </pc:docMkLst>
      <pc:sldChg chg="addSp delSp modSp mod modClrScheme chgLayout">
        <pc:chgData name="BELLEMIN SANDRA" userId="5fe4e071-d3f4-40df-970f-ee8fcf898346" providerId="ADAL" clId="{FF0C1FA3-DDED-481B-A982-0C48D0F5EF68}" dt="2023-09-04T09:27:49.889" v="50" actId="962"/>
        <pc:sldMkLst>
          <pc:docMk/>
          <pc:sldMk cId="3234454678" sldId="256"/>
        </pc:sldMkLst>
        <pc:spChg chg="add del mod ord">
          <ac:chgData name="BELLEMIN SANDRA" userId="5fe4e071-d3f4-40df-970f-ee8fcf898346" providerId="ADAL" clId="{FF0C1FA3-DDED-481B-A982-0C48D0F5EF68}" dt="2023-09-04T09:21:44.592" v="1" actId="478"/>
          <ac:spMkLst>
            <pc:docMk/>
            <pc:sldMk cId="3234454678" sldId="256"/>
            <ac:spMk id="2" creationId="{CA9520C5-4F26-5117-A8B4-0C51E83530DD}"/>
          </ac:spMkLst>
        </pc:spChg>
        <pc:spChg chg="add del mod ord">
          <ac:chgData name="BELLEMIN SANDRA" userId="5fe4e071-d3f4-40df-970f-ee8fcf898346" providerId="ADAL" clId="{FF0C1FA3-DDED-481B-A982-0C48D0F5EF68}" dt="2023-09-04T09:21:44.592" v="1" actId="478"/>
          <ac:spMkLst>
            <pc:docMk/>
            <pc:sldMk cId="3234454678" sldId="256"/>
            <ac:spMk id="3" creationId="{9C6D7812-0563-CE1F-1284-F0D08E626F0F}"/>
          </ac:spMkLst>
        </pc:spChg>
        <pc:spChg chg="del">
          <ac:chgData name="BELLEMIN SANDRA" userId="5fe4e071-d3f4-40df-970f-ee8fcf898346" providerId="ADAL" clId="{FF0C1FA3-DDED-481B-A982-0C48D0F5EF68}" dt="2023-09-04T09:21:46.836" v="2" actId="478"/>
          <ac:spMkLst>
            <pc:docMk/>
            <pc:sldMk cId="3234454678" sldId="256"/>
            <ac:spMk id="4" creationId="{C6623028-18D0-9B41-C396-FE372943DAF6}"/>
          </ac:spMkLst>
        </pc:spChg>
        <pc:spChg chg="del">
          <ac:chgData name="BELLEMIN SANDRA" userId="5fe4e071-d3f4-40df-970f-ee8fcf898346" providerId="ADAL" clId="{FF0C1FA3-DDED-481B-A982-0C48D0F5EF68}" dt="2023-09-04T09:21:46.836" v="2" actId="478"/>
          <ac:spMkLst>
            <pc:docMk/>
            <pc:sldMk cId="3234454678" sldId="256"/>
            <ac:spMk id="9" creationId="{B76661B8-192B-E578-7F2C-ADFD63CAD912}"/>
          </ac:spMkLst>
        </pc:spChg>
        <pc:picChg chg="add mod">
          <ac:chgData name="BELLEMIN SANDRA" userId="5fe4e071-d3f4-40df-970f-ee8fcf898346" providerId="ADAL" clId="{FF0C1FA3-DDED-481B-A982-0C48D0F5EF68}" dt="2023-09-04T09:27:49.889" v="50" actId="962"/>
          <ac:picMkLst>
            <pc:docMk/>
            <pc:sldMk cId="3234454678" sldId="256"/>
            <ac:picMk id="6" creationId="{81EE7B31-43BB-EC56-C0A7-119C302CE286}"/>
          </ac:picMkLst>
        </pc:picChg>
      </pc:sldChg>
      <pc:sldChg chg="addSp delSp modSp mod modClrScheme chgLayout">
        <pc:chgData name="BELLEMIN SANDRA" userId="5fe4e071-d3f4-40df-970f-ee8fcf898346" providerId="ADAL" clId="{FF0C1FA3-DDED-481B-A982-0C48D0F5EF68}" dt="2023-09-04T09:27:53.722" v="54" actId="962"/>
        <pc:sldMkLst>
          <pc:docMk/>
          <pc:sldMk cId="2734567343" sldId="257"/>
        </pc:sldMkLst>
        <pc:picChg chg="del">
          <ac:chgData name="BELLEMIN SANDRA" userId="5fe4e071-d3f4-40df-970f-ee8fcf898346" providerId="ADAL" clId="{FF0C1FA3-DDED-481B-A982-0C48D0F5EF68}" dt="2023-09-04T09:27:51.922" v="51" actId="478"/>
          <ac:picMkLst>
            <pc:docMk/>
            <pc:sldMk cId="2734567343" sldId="257"/>
            <ac:picMk id="3" creationId="{6594BD51-B504-3A72-B1B8-AD2DBF6EF767}"/>
          </ac:picMkLst>
        </pc:picChg>
        <pc:picChg chg="add mod">
          <ac:chgData name="BELLEMIN SANDRA" userId="5fe4e071-d3f4-40df-970f-ee8fcf898346" providerId="ADAL" clId="{FF0C1FA3-DDED-481B-A982-0C48D0F5EF68}" dt="2023-09-04T09:27:53.722" v="54" actId="962"/>
          <ac:picMkLst>
            <pc:docMk/>
            <pc:sldMk cId="2734567343" sldId="257"/>
            <ac:picMk id="4" creationId="{8ECEB963-3689-D853-00AD-2A4ACFF9FF5E}"/>
          </ac:picMkLst>
        </pc:picChg>
      </pc:sldChg>
      <pc:sldChg chg="addSp delSp modSp mod modClrScheme chgLayout">
        <pc:chgData name="BELLEMIN SANDRA" userId="5fe4e071-d3f4-40df-970f-ee8fcf898346" providerId="ADAL" clId="{FF0C1FA3-DDED-481B-A982-0C48D0F5EF68}" dt="2023-09-04T09:27:58.037" v="58" actId="962"/>
        <pc:sldMkLst>
          <pc:docMk/>
          <pc:sldMk cId="2725871292" sldId="258"/>
        </pc:sldMkLst>
        <pc:spChg chg="del">
          <ac:chgData name="BELLEMIN SANDRA" userId="5fe4e071-d3f4-40df-970f-ee8fcf898346" providerId="ADAL" clId="{FF0C1FA3-DDED-481B-A982-0C48D0F5EF68}" dt="2023-09-04T09:27:56.027" v="55" actId="478"/>
          <ac:spMkLst>
            <pc:docMk/>
            <pc:sldMk cId="2725871292" sldId="258"/>
            <ac:spMk id="2" creationId="{0EF7D29A-D707-1598-7A75-E2175AB785B7}"/>
          </ac:spMkLst>
        </pc:spChg>
        <pc:picChg chg="add mod">
          <ac:chgData name="BELLEMIN SANDRA" userId="5fe4e071-d3f4-40df-970f-ee8fcf898346" providerId="ADAL" clId="{FF0C1FA3-DDED-481B-A982-0C48D0F5EF68}" dt="2023-09-04T09:27:58.037" v="58" actId="962"/>
          <ac:picMkLst>
            <pc:docMk/>
            <pc:sldMk cId="2725871292" sldId="258"/>
            <ac:picMk id="4" creationId="{31071A2E-A742-D287-F142-8C24F82190B2}"/>
          </ac:picMkLst>
        </pc:picChg>
      </pc:sldChg>
      <pc:sldChg chg="addSp delSp modSp mod modClrScheme chgLayout">
        <pc:chgData name="BELLEMIN SANDRA" userId="5fe4e071-d3f4-40df-970f-ee8fcf898346" providerId="ADAL" clId="{FF0C1FA3-DDED-481B-A982-0C48D0F5EF68}" dt="2023-09-04T09:28:02.985" v="62" actId="962"/>
        <pc:sldMkLst>
          <pc:docMk/>
          <pc:sldMk cId="3777092584" sldId="259"/>
        </pc:sldMkLst>
        <pc:graphicFrameChg chg="del">
          <ac:chgData name="BELLEMIN SANDRA" userId="5fe4e071-d3f4-40df-970f-ee8fcf898346" providerId="ADAL" clId="{FF0C1FA3-DDED-481B-A982-0C48D0F5EF68}" dt="2023-09-04T09:28:00.899" v="59" actId="478"/>
          <ac:graphicFrameMkLst>
            <pc:docMk/>
            <pc:sldMk cId="3777092584" sldId="259"/>
            <ac:graphicFrameMk id="2" creationId="{1EA31B21-0A83-F273-3738-68BDADDF9739}"/>
          </ac:graphicFrameMkLst>
        </pc:graphicFrameChg>
        <pc:graphicFrameChg chg="del">
          <ac:chgData name="BELLEMIN SANDRA" userId="5fe4e071-d3f4-40df-970f-ee8fcf898346" providerId="ADAL" clId="{FF0C1FA3-DDED-481B-A982-0C48D0F5EF68}" dt="2023-09-04T09:28:00.899" v="59" actId="478"/>
          <ac:graphicFrameMkLst>
            <pc:docMk/>
            <pc:sldMk cId="3777092584" sldId="259"/>
            <ac:graphicFrameMk id="3" creationId="{DA394244-B4C7-B57F-7765-550979776642}"/>
          </ac:graphicFrameMkLst>
        </pc:graphicFrameChg>
        <pc:picChg chg="add mod">
          <ac:chgData name="BELLEMIN SANDRA" userId="5fe4e071-d3f4-40df-970f-ee8fcf898346" providerId="ADAL" clId="{FF0C1FA3-DDED-481B-A982-0C48D0F5EF68}" dt="2023-09-04T09:28:02.985" v="62" actId="962"/>
          <ac:picMkLst>
            <pc:docMk/>
            <pc:sldMk cId="3777092584" sldId="259"/>
            <ac:picMk id="5" creationId="{0F376742-8619-2325-C77B-C7404AEED60F}"/>
          </ac:picMkLst>
        </pc:picChg>
      </pc:sldChg>
      <pc:sldChg chg="addSp delSp modSp mod modClrScheme chgLayout">
        <pc:chgData name="BELLEMIN SANDRA" userId="5fe4e071-d3f4-40df-970f-ee8fcf898346" providerId="ADAL" clId="{FF0C1FA3-DDED-481B-A982-0C48D0F5EF68}" dt="2023-09-04T09:30:53.893" v="154" actId="962"/>
        <pc:sldMkLst>
          <pc:docMk/>
          <pc:sldMk cId="374059077" sldId="260"/>
        </pc:sldMkLst>
        <pc:spChg chg="del mod ord">
          <ac:chgData name="BELLEMIN SANDRA" userId="5fe4e071-d3f4-40df-970f-ee8fcf898346" providerId="ADAL" clId="{FF0C1FA3-DDED-481B-A982-0C48D0F5EF68}" dt="2023-09-04T09:30:51.853" v="151" actId="478"/>
          <ac:spMkLst>
            <pc:docMk/>
            <pc:sldMk cId="374059077" sldId="260"/>
            <ac:spMk id="2" creationId="{C53B8AEF-DC97-CF46-48A9-67253CD92D5F}"/>
          </ac:spMkLst>
        </pc:spChg>
        <pc:grpChg chg="del">
          <ac:chgData name="BELLEMIN SANDRA" userId="5fe4e071-d3f4-40df-970f-ee8fcf898346" providerId="ADAL" clId="{FF0C1FA3-DDED-481B-A982-0C48D0F5EF68}" dt="2023-09-04T09:30:51.853" v="151" actId="478"/>
          <ac:grpSpMkLst>
            <pc:docMk/>
            <pc:sldMk cId="374059077" sldId="260"/>
            <ac:grpSpMk id="25" creationId="{ECEA9F4A-EDC4-3A8D-6133-6C361FC69CD6}"/>
          </ac:grpSpMkLst>
        </pc:grpChg>
        <pc:picChg chg="add mod">
          <ac:chgData name="BELLEMIN SANDRA" userId="5fe4e071-d3f4-40df-970f-ee8fcf898346" providerId="ADAL" clId="{FF0C1FA3-DDED-481B-A982-0C48D0F5EF68}" dt="2023-09-04T09:30:53.893" v="154" actId="962"/>
          <ac:picMkLst>
            <pc:docMk/>
            <pc:sldMk cId="374059077" sldId="260"/>
            <ac:picMk id="6" creationId="{E5DABCDF-7B4B-9B01-7388-5405C0F7E607}"/>
          </ac:picMkLst>
        </pc:picChg>
      </pc:sldChg>
      <pc:sldChg chg="addSp delSp modSp mod modClrScheme chgLayout">
        <pc:chgData name="BELLEMIN SANDRA" userId="5fe4e071-d3f4-40df-970f-ee8fcf898346" providerId="ADAL" clId="{FF0C1FA3-DDED-481B-A982-0C48D0F5EF68}" dt="2023-09-04T09:29:43.021" v="112" actId="962"/>
        <pc:sldMkLst>
          <pc:docMk/>
          <pc:sldMk cId="16492412" sldId="262"/>
        </pc:sldMkLst>
        <pc:spChg chg="del">
          <ac:chgData name="BELLEMIN SANDRA" userId="5fe4e071-d3f4-40df-970f-ee8fcf898346" providerId="ADAL" clId="{FF0C1FA3-DDED-481B-A982-0C48D0F5EF68}" dt="2023-09-04T09:29:40.194" v="109" actId="478"/>
          <ac:spMkLst>
            <pc:docMk/>
            <pc:sldMk cId="16492412" sldId="262"/>
            <ac:spMk id="2" creationId="{A949877D-B538-FBD6-B949-1484B5498E44}"/>
          </ac:spMkLst>
        </pc:spChg>
        <pc:picChg chg="add mod">
          <ac:chgData name="BELLEMIN SANDRA" userId="5fe4e071-d3f4-40df-970f-ee8fcf898346" providerId="ADAL" clId="{FF0C1FA3-DDED-481B-A982-0C48D0F5EF68}" dt="2023-09-04T09:29:43.021" v="112" actId="962"/>
          <ac:picMkLst>
            <pc:docMk/>
            <pc:sldMk cId="16492412" sldId="262"/>
            <ac:picMk id="4" creationId="{4A3EA7BF-FF29-6885-EE60-CEFD87676205}"/>
          </ac:picMkLst>
        </pc:picChg>
        <pc:picChg chg="del">
          <ac:chgData name="BELLEMIN SANDRA" userId="5fe4e071-d3f4-40df-970f-ee8fcf898346" providerId="ADAL" clId="{FF0C1FA3-DDED-481B-A982-0C48D0F5EF68}" dt="2023-09-04T09:29:40.194" v="109" actId="478"/>
          <ac:picMkLst>
            <pc:docMk/>
            <pc:sldMk cId="16492412" sldId="262"/>
            <ac:picMk id="5" creationId="{B981A3A4-06F0-D9B8-CCD7-1F6220CE3D92}"/>
          </ac:picMkLst>
        </pc:picChg>
      </pc:sldChg>
      <pc:sldChg chg="addSp delSp modSp mod modClrScheme chgLayout">
        <pc:chgData name="BELLEMIN SANDRA" userId="5fe4e071-d3f4-40df-970f-ee8fcf898346" providerId="ADAL" clId="{FF0C1FA3-DDED-481B-A982-0C48D0F5EF68}" dt="2023-09-04T09:29:56.054" v="120" actId="962"/>
        <pc:sldMkLst>
          <pc:docMk/>
          <pc:sldMk cId="3109193373" sldId="264"/>
        </pc:sldMkLst>
        <pc:spChg chg="del">
          <ac:chgData name="BELLEMIN SANDRA" userId="5fe4e071-d3f4-40df-970f-ee8fcf898346" providerId="ADAL" clId="{FF0C1FA3-DDED-481B-A982-0C48D0F5EF68}" dt="2023-09-04T09:29:54.603" v="117" actId="478"/>
          <ac:spMkLst>
            <pc:docMk/>
            <pc:sldMk cId="3109193373" sldId="264"/>
            <ac:spMk id="2" creationId="{96C9B435-127A-902C-6C1F-CF4658FBEE9B}"/>
          </ac:spMkLst>
        </pc:spChg>
        <pc:picChg chg="add mod">
          <ac:chgData name="BELLEMIN SANDRA" userId="5fe4e071-d3f4-40df-970f-ee8fcf898346" providerId="ADAL" clId="{FF0C1FA3-DDED-481B-A982-0C48D0F5EF68}" dt="2023-09-04T09:29:56.054" v="120" actId="962"/>
          <ac:picMkLst>
            <pc:docMk/>
            <pc:sldMk cId="3109193373" sldId="264"/>
            <ac:picMk id="4" creationId="{C63EFD83-3AB0-8360-8BFB-79DA4E13297C}"/>
          </ac:picMkLst>
        </pc:picChg>
      </pc:sldChg>
      <pc:sldChg chg="addSp delSp modSp mod modClrScheme chgLayout">
        <pc:chgData name="BELLEMIN SANDRA" userId="5fe4e071-d3f4-40df-970f-ee8fcf898346" providerId="ADAL" clId="{FF0C1FA3-DDED-481B-A982-0C48D0F5EF68}" dt="2023-09-04T09:30:10.365" v="125" actId="962"/>
        <pc:sldMkLst>
          <pc:docMk/>
          <pc:sldMk cId="838407770" sldId="265"/>
        </pc:sldMkLst>
        <pc:spChg chg="del">
          <ac:chgData name="BELLEMIN SANDRA" userId="5fe4e071-d3f4-40df-970f-ee8fcf898346" providerId="ADAL" clId="{FF0C1FA3-DDED-481B-A982-0C48D0F5EF68}" dt="2023-09-04T09:30:08.594" v="122" actId="478"/>
          <ac:spMkLst>
            <pc:docMk/>
            <pc:sldMk cId="838407770" sldId="265"/>
            <ac:spMk id="3" creationId="{6E5B3B0A-790B-9E78-641B-63CBE8D9F79E}"/>
          </ac:spMkLst>
        </pc:spChg>
        <pc:spChg chg="del">
          <ac:chgData name="BELLEMIN SANDRA" userId="5fe4e071-d3f4-40df-970f-ee8fcf898346" providerId="ADAL" clId="{FF0C1FA3-DDED-481B-A982-0C48D0F5EF68}" dt="2023-09-04T09:30:03.555" v="121" actId="478"/>
          <ac:spMkLst>
            <pc:docMk/>
            <pc:sldMk cId="838407770" sldId="265"/>
            <ac:spMk id="6" creationId="{69771C9C-8978-BBC0-9A6C-57E97E57C125}"/>
          </ac:spMkLst>
        </pc:spChg>
        <pc:spChg chg="del">
          <ac:chgData name="BELLEMIN SANDRA" userId="5fe4e071-d3f4-40df-970f-ee8fcf898346" providerId="ADAL" clId="{FF0C1FA3-DDED-481B-A982-0C48D0F5EF68}" dt="2023-09-04T09:30:08.594" v="122" actId="478"/>
          <ac:spMkLst>
            <pc:docMk/>
            <pc:sldMk cId="838407770" sldId="265"/>
            <ac:spMk id="7" creationId="{8F12842E-BE2E-0519-1F4A-A56C9F7F5FC2}"/>
          </ac:spMkLst>
        </pc:spChg>
        <pc:spChg chg="del">
          <ac:chgData name="BELLEMIN SANDRA" userId="5fe4e071-d3f4-40df-970f-ee8fcf898346" providerId="ADAL" clId="{FF0C1FA3-DDED-481B-A982-0C48D0F5EF68}" dt="2023-09-04T09:30:08.594" v="122" actId="478"/>
          <ac:spMkLst>
            <pc:docMk/>
            <pc:sldMk cId="838407770" sldId="265"/>
            <ac:spMk id="8" creationId="{6B6E223E-C052-4E9E-9EA6-C56A819D9265}"/>
          </ac:spMkLst>
        </pc:spChg>
        <pc:picChg chg="add mod">
          <ac:chgData name="BELLEMIN SANDRA" userId="5fe4e071-d3f4-40df-970f-ee8fcf898346" providerId="ADAL" clId="{FF0C1FA3-DDED-481B-A982-0C48D0F5EF68}" dt="2023-09-04T09:30:10.365" v="125" actId="962"/>
          <ac:picMkLst>
            <pc:docMk/>
            <pc:sldMk cId="838407770" sldId="265"/>
            <ac:picMk id="4" creationId="{B24BABA4-9F04-E406-9764-448EDB2705FF}"/>
          </ac:picMkLst>
        </pc:picChg>
      </pc:sldChg>
      <pc:sldChg chg="addSp delSp modSp mod modClrScheme chgLayout">
        <pc:chgData name="BELLEMIN SANDRA" userId="5fe4e071-d3f4-40df-970f-ee8fcf898346" providerId="ADAL" clId="{FF0C1FA3-DDED-481B-A982-0C48D0F5EF68}" dt="2023-09-04T09:30:32.003" v="138" actId="962"/>
        <pc:sldMkLst>
          <pc:docMk/>
          <pc:sldMk cId="923865719" sldId="267"/>
        </pc:sldMkLst>
        <pc:spChg chg="add del mod ord">
          <ac:chgData name="BELLEMIN SANDRA" userId="5fe4e071-d3f4-40df-970f-ee8fcf898346" providerId="ADAL" clId="{FF0C1FA3-DDED-481B-A982-0C48D0F5EF68}" dt="2023-09-04T09:26:09.071" v="20" actId="700"/>
          <ac:spMkLst>
            <pc:docMk/>
            <pc:sldMk cId="923865719" sldId="267"/>
            <ac:spMk id="2" creationId="{BB2FB960-797A-776E-423A-F32BE889E36D}"/>
          </ac:spMkLst>
        </pc:spChg>
        <pc:grpChg chg="del">
          <ac:chgData name="BELLEMIN SANDRA" userId="5fe4e071-d3f4-40df-970f-ee8fcf898346" providerId="ADAL" clId="{FF0C1FA3-DDED-481B-A982-0C48D0F5EF68}" dt="2023-09-04T09:30:29.492" v="135" actId="478"/>
          <ac:grpSpMkLst>
            <pc:docMk/>
            <pc:sldMk cId="923865719" sldId="267"/>
            <ac:grpSpMk id="23" creationId="{27849733-6077-227F-8808-6C8AE7E9B9C4}"/>
          </ac:grpSpMkLst>
        </pc:grpChg>
        <pc:picChg chg="add mod">
          <ac:chgData name="BELLEMIN SANDRA" userId="5fe4e071-d3f4-40df-970f-ee8fcf898346" providerId="ADAL" clId="{FF0C1FA3-DDED-481B-A982-0C48D0F5EF68}" dt="2023-09-04T09:30:32.003" v="138" actId="962"/>
          <ac:picMkLst>
            <pc:docMk/>
            <pc:sldMk cId="923865719" sldId="267"/>
            <ac:picMk id="4" creationId="{809B4F7D-82D3-2157-89D2-083291549AA2}"/>
          </ac:picMkLst>
        </pc:picChg>
      </pc:sldChg>
      <pc:sldChg chg="addSp delSp modSp mod modClrScheme chgLayout">
        <pc:chgData name="BELLEMIN SANDRA" userId="5fe4e071-d3f4-40df-970f-ee8fcf898346" providerId="ADAL" clId="{FF0C1FA3-DDED-481B-A982-0C48D0F5EF68}" dt="2023-09-04T09:30:40.413" v="146" actId="962"/>
        <pc:sldMkLst>
          <pc:docMk/>
          <pc:sldMk cId="4169979403" sldId="269"/>
        </pc:sldMkLst>
        <pc:graphicFrameChg chg="del">
          <ac:chgData name="BELLEMIN SANDRA" userId="5fe4e071-d3f4-40df-970f-ee8fcf898346" providerId="ADAL" clId="{FF0C1FA3-DDED-481B-A982-0C48D0F5EF68}" dt="2023-09-04T09:30:38.901" v="143" actId="478"/>
          <ac:graphicFrameMkLst>
            <pc:docMk/>
            <pc:sldMk cId="4169979403" sldId="269"/>
            <ac:graphicFrameMk id="2" creationId="{9021DB53-C45D-5E79-FD0E-3C3CCD74D027}"/>
          </ac:graphicFrameMkLst>
        </pc:graphicFrameChg>
        <pc:picChg chg="add mod">
          <ac:chgData name="BELLEMIN SANDRA" userId="5fe4e071-d3f4-40df-970f-ee8fcf898346" providerId="ADAL" clId="{FF0C1FA3-DDED-481B-A982-0C48D0F5EF68}" dt="2023-09-04T09:30:40.413" v="146" actId="962"/>
          <ac:picMkLst>
            <pc:docMk/>
            <pc:sldMk cId="4169979403" sldId="269"/>
            <ac:picMk id="4" creationId="{7677B880-8949-84D1-46AD-505C4E1BE266}"/>
          </ac:picMkLst>
        </pc:picChg>
      </pc:sldChg>
      <pc:sldChg chg="addSp delSp modSp mod modClrScheme chgLayout">
        <pc:chgData name="BELLEMIN SANDRA" userId="5fe4e071-d3f4-40df-970f-ee8fcf898346" providerId="ADAL" clId="{FF0C1FA3-DDED-481B-A982-0C48D0F5EF68}" dt="2023-09-04T09:30:47.342" v="150" actId="962"/>
        <pc:sldMkLst>
          <pc:docMk/>
          <pc:sldMk cId="3660064158" sldId="270"/>
        </pc:sldMkLst>
        <pc:graphicFrameChg chg="del">
          <ac:chgData name="BELLEMIN SANDRA" userId="5fe4e071-d3f4-40df-970f-ee8fcf898346" providerId="ADAL" clId="{FF0C1FA3-DDED-481B-A982-0C48D0F5EF68}" dt="2023-09-04T09:30:43.661" v="147" actId="478"/>
          <ac:graphicFrameMkLst>
            <pc:docMk/>
            <pc:sldMk cId="3660064158" sldId="270"/>
            <ac:graphicFrameMk id="5" creationId="{F6956A0F-E44D-A75E-140D-56D3BD2A2C46}"/>
          </ac:graphicFrameMkLst>
        </pc:graphicFrameChg>
        <pc:picChg chg="add mod">
          <ac:chgData name="BELLEMIN SANDRA" userId="5fe4e071-d3f4-40df-970f-ee8fcf898346" providerId="ADAL" clId="{FF0C1FA3-DDED-481B-A982-0C48D0F5EF68}" dt="2023-09-04T09:30:47.342" v="150" actId="962"/>
          <ac:picMkLst>
            <pc:docMk/>
            <pc:sldMk cId="3660064158" sldId="270"/>
            <ac:picMk id="3" creationId="{2DAD889F-4899-0965-74BA-CD176BBA3AC7}"/>
          </ac:picMkLst>
        </pc:picChg>
      </pc:sldChg>
      <pc:sldChg chg="addSp delSp modSp mod modClrScheme chgLayout">
        <pc:chgData name="BELLEMIN SANDRA" userId="5fe4e071-d3f4-40df-970f-ee8fcf898346" providerId="ADAL" clId="{FF0C1FA3-DDED-481B-A982-0C48D0F5EF68}" dt="2023-09-04T09:30:59.766" v="158" actId="962"/>
        <pc:sldMkLst>
          <pc:docMk/>
          <pc:sldMk cId="465374793" sldId="271"/>
        </pc:sldMkLst>
        <pc:spChg chg="del mod ord">
          <ac:chgData name="BELLEMIN SANDRA" userId="5fe4e071-d3f4-40df-970f-ee8fcf898346" providerId="ADAL" clId="{FF0C1FA3-DDED-481B-A982-0C48D0F5EF68}" dt="2023-09-04T09:30:57.428" v="155" actId="478"/>
          <ac:spMkLst>
            <pc:docMk/>
            <pc:sldMk cId="465374793" sldId="271"/>
            <ac:spMk id="12" creationId="{28A656F3-9D09-16F7-7C53-6940341B7A3D}"/>
          </ac:spMkLst>
        </pc:spChg>
        <pc:grpChg chg="del">
          <ac:chgData name="BELLEMIN SANDRA" userId="5fe4e071-d3f4-40df-970f-ee8fcf898346" providerId="ADAL" clId="{FF0C1FA3-DDED-481B-A982-0C48D0F5EF68}" dt="2023-09-04T09:30:57.428" v="155" actId="478"/>
          <ac:grpSpMkLst>
            <pc:docMk/>
            <pc:sldMk cId="465374793" sldId="271"/>
            <ac:grpSpMk id="3" creationId="{6E404958-02FB-5839-55CD-8A52D77729E0}"/>
          </ac:grpSpMkLst>
        </pc:grpChg>
        <pc:picChg chg="add mod">
          <ac:chgData name="BELLEMIN SANDRA" userId="5fe4e071-d3f4-40df-970f-ee8fcf898346" providerId="ADAL" clId="{FF0C1FA3-DDED-481B-A982-0C48D0F5EF68}" dt="2023-09-04T09:30:59.766" v="158" actId="962"/>
          <ac:picMkLst>
            <pc:docMk/>
            <pc:sldMk cId="465374793" sldId="271"/>
            <ac:picMk id="4" creationId="{61C7A982-D9C7-34DF-12F6-55E281B0BADF}"/>
          </ac:picMkLst>
        </pc:picChg>
      </pc:sldChg>
      <pc:sldChg chg="addSp delSp modSp mod modClrScheme chgLayout">
        <pc:chgData name="BELLEMIN SANDRA" userId="5fe4e071-d3f4-40df-970f-ee8fcf898346" providerId="ADAL" clId="{FF0C1FA3-DDED-481B-A982-0C48D0F5EF68}" dt="2023-09-04T09:31:19.923" v="170" actId="962"/>
        <pc:sldMkLst>
          <pc:docMk/>
          <pc:sldMk cId="1971478499" sldId="273"/>
        </pc:sldMkLst>
        <pc:picChg chg="add mod">
          <ac:chgData name="BELLEMIN SANDRA" userId="5fe4e071-d3f4-40df-970f-ee8fcf898346" providerId="ADAL" clId="{FF0C1FA3-DDED-481B-A982-0C48D0F5EF68}" dt="2023-09-04T09:31:19.923" v="170" actId="962"/>
          <ac:picMkLst>
            <pc:docMk/>
            <pc:sldMk cId="1971478499" sldId="273"/>
            <ac:picMk id="3" creationId="{6217E0F4-03E7-CB81-3952-CE3D82278214}"/>
          </ac:picMkLst>
        </pc:picChg>
        <pc:picChg chg="del">
          <ac:chgData name="BELLEMIN SANDRA" userId="5fe4e071-d3f4-40df-970f-ee8fcf898346" providerId="ADAL" clId="{FF0C1FA3-DDED-481B-A982-0C48D0F5EF68}" dt="2023-09-04T09:31:18.413" v="167" actId="478"/>
          <ac:picMkLst>
            <pc:docMk/>
            <pc:sldMk cId="1971478499" sldId="273"/>
            <ac:picMk id="4" creationId="{E6114669-0A6B-B239-CE19-0F6493BB2108}"/>
          </ac:picMkLst>
        </pc:picChg>
      </pc:sldChg>
      <pc:sldChg chg="addSp delSp modSp mod modClrScheme chgLayout">
        <pc:chgData name="BELLEMIN SANDRA" userId="5fe4e071-d3f4-40df-970f-ee8fcf898346" providerId="ADAL" clId="{FF0C1FA3-DDED-481B-A982-0C48D0F5EF68}" dt="2023-09-04T09:31:28.068" v="174" actId="962"/>
        <pc:sldMkLst>
          <pc:docMk/>
          <pc:sldMk cId="4009467347" sldId="274"/>
        </pc:sldMkLst>
        <pc:grpChg chg="del">
          <ac:chgData name="BELLEMIN SANDRA" userId="5fe4e071-d3f4-40df-970f-ee8fcf898346" providerId="ADAL" clId="{FF0C1FA3-DDED-481B-A982-0C48D0F5EF68}" dt="2023-09-04T09:31:25.917" v="171" actId="478"/>
          <ac:grpSpMkLst>
            <pc:docMk/>
            <pc:sldMk cId="4009467347" sldId="274"/>
            <ac:grpSpMk id="5" creationId="{C8BF319A-8A1D-CDE7-3760-7682A07EB32F}"/>
          </ac:grpSpMkLst>
        </pc:grpChg>
        <pc:grpChg chg="del">
          <ac:chgData name="BELLEMIN SANDRA" userId="5fe4e071-d3f4-40df-970f-ee8fcf898346" providerId="ADAL" clId="{FF0C1FA3-DDED-481B-A982-0C48D0F5EF68}" dt="2023-09-04T09:31:25.917" v="171" actId="478"/>
          <ac:grpSpMkLst>
            <pc:docMk/>
            <pc:sldMk cId="4009467347" sldId="274"/>
            <ac:grpSpMk id="10" creationId="{A952B9EA-4336-7E83-53F3-1C5C4F506AC9}"/>
          </ac:grpSpMkLst>
        </pc:grpChg>
        <pc:picChg chg="add mod">
          <ac:chgData name="BELLEMIN SANDRA" userId="5fe4e071-d3f4-40df-970f-ee8fcf898346" providerId="ADAL" clId="{FF0C1FA3-DDED-481B-A982-0C48D0F5EF68}" dt="2023-09-04T09:31:28.068" v="174" actId="962"/>
          <ac:picMkLst>
            <pc:docMk/>
            <pc:sldMk cId="4009467347" sldId="274"/>
            <ac:picMk id="12" creationId="{33C4A95F-9C5D-13CA-1126-1518E6DA5693}"/>
          </ac:picMkLst>
        </pc:picChg>
      </pc:sldChg>
      <pc:sldChg chg="addSp delSp modSp mod modClrScheme chgLayout">
        <pc:chgData name="BELLEMIN SANDRA" userId="5fe4e071-d3f4-40df-970f-ee8fcf898346" providerId="ADAL" clId="{FF0C1FA3-DDED-481B-A982-0C48D0F5EF68}" dt="2023-09-04T09:31:37.781" v="182" actId="962"/>
        <pc:sldMkLst>
          <pc:docMk/>
          <pc:sldMk cId="313210279" sldId="276"/>
        </pc:sldMkLst>
        <pc:spChg chg="del">
          <ac:chgData name="BELLEMIN SANDRA" userId="5fe4e071-d3f4-40df-970f-ee8fcf898346" providerId="ADAL" clId="{FF0C1FA3-DDED-481B-A982-0C48D0F5EF68}" dt="2023-09-04T09:31:36.277" v="179" actId="478"/>
          <ac:spMkLst>
            <pc:docMk/>
            <pc:sldMk cId="313210279" sldId="276"/>
            <ac:spMk id="3" creationId="{29E99BB8-7989-82A9-CF06-A331D334519B}"/>
          </ac:spMkLst>
        </pc:spChg>
        <pc:picChg chg="add mod">
          <ac:chgData name="BELLEMIN SANDRA" userId="5fe4e071-d3f4-40df-970f-ee8fcf898346" providerId="ADAL" clId="{FF0C1FA3-DDED-481B-A982-0C48D0F5EF68}" dt="2023-09-04T09:31:37.781" v="182" actId="962"/>
          <ac:picMkLst>
            <pc:docMk/>
            <pc:sldMk cId="313210279" sldId="276"/>
            <ac:picMk id="4" creationId="{E9728967-6FE1-FD3C-DDFD-F89335D007EF}"/>
          </ac:picMkLst>
        </pc:picChg>
        <pc:picChg chg="del">
          <ac:chgData name="BELLEMIN SANDRA" userId="5fe4e071-d3f4-40df-970f-ee8fcf898346" providerId="ADAL" clId="{FF0C1FA3-DDED-481B-A982-0C48D0F5EF68}" dt="2023-09-04T09:31:36.277" v="179" actId="478"/>
          <ac:picMkLst>
            <pc:docMk/>
            <pc:sldMk cId="313210279" sldId="276"/>
            <ac:picMk id="5" creationId="{A671F4FF-B97F-784F-3BCA-E1320E796250}"/>
          </ac:picMkLst>
        </pc:picChg>
        <pc:picChg chg="del">
          <ac:chgData name="BELLEMIN SANDRA" userId="5fe4e071-d3f4-40df-970f-ee8fcf898346" providerId="ADAL" clId="{FF0C1FA3-DDED-481B-A982-0C48D0F5EF68}" dt="2023-09-04T09:31:36.277" v="179" actId="478"/>
          <ac:picMkLst>
            <pc:docMk/>
            <pc:sldMk cId="313210279" sldId="276"/>
            <ac:picMk id="8" creationId="{264C3D4C-1EA9-8682-FA1D-77CF372D40A5}"/>
          </ac:picMkLst>
        </pc:picChg>
      </pc:sldChg>
      <pc:sldChg chg="addSp delSp modSp mod modClrScheme chgLayout">
        <pc:chgData name="BELLEMIN SANDRA" userId="5fe4e071-d3f4-40df-970f-ee8fcf898346" providerId="ADAL" clId="{FF0C1FA3-DDED-481B-A982-0C48D0F5EF68}" dt="2023-09-04T09:31:42.454" v="186" actId="962"/>
        <pc:sldMkLst>
          <pc:docMk/>
          <pc:sldMk cId="2489492902" sldId="278"/>
        </pc:sldMkLst>
        <pc:picChg chg="del">
          <ac:chgData name="BELLEMIN SANDRA" userId="5fe4e071-d3f4-40df-970f-ee8fcf898346" providerId="ADAL" clId="{FF0C1FA3-DDED-481B-A982-0C48D0F5EF68}" dt="2023-09-04T09:31:40.806" v="183" actId="478"/>
          <ac:picMkLst>
            <pc:docMk/>
            <pc:sldMk cId="2489492902" sldId="278"/>
            <ac:picMk id="2" creationId="{6E06F3A5-3446-5A9D-BFB1-894F29A36687}"/>
          </ac:picMkLst>
        </pc:picChg>
        <pc:picChg chg="add mod">
          <ac:chgData name="BELLEMIN SANDRA" userId="5fe4e071-d3f4-40df-970f-ee8fcf898346" providerId="ADAL" clId="{FF0C1FA3-DDED-481B-A982-0C48D0F5EF68}" dt="2023-09-04T09:31:42.454" v="186" actId="962"/>
          <ac:picMkLst>
            <pc:docMk/>
            <pc:sldMk cId="2489492902" sldId="278"/>
            <ac:picMk id="4" creationId="{22E1775B-3951-440D-157E-81CA66F360A2}"/>
          </ac:picMkLst>
        </pc:picChg>
        <pc:picChg chg="del">
          <ac:chgData name="BELLEMIN SANDRA" userId="5fe4e071-d3f4-40df-970f-ee8fcf898346" providerId="ADAL" clId="{FF0C1FA3-DDED-481B-A982-0C48D0F5EF68}" dt="2023-09-04T09:31:40.806" v="183" actId="478"/>
          <ac:picMkLst>
            <pc:docMk/>
            <pc:sldMk cId="2489492902" sldId="278"/>
            <ac:picMk id="6" creationId="{144DBC40-9EFD-E308-2E1F-2305EBF38B1A}"/>
          </ac:picMkLst>
        </pc:picChg>
      </pc:sldChg>
      <pc:sldChg chg="addSp delSp modSp mod modClrScheme chgLayout">
        <pc:chgData name="BELLEMIN SANDRA" userId="5fe4e071-d3f4-40df-970f-ee8fcf898346" providerId="ADAL" clId="{FF0C1FA3-DDED-481B-A982-0C48D0F5EF68}" dt="2023-09-04T09:31:52.927" v="194" actId="962"/>
        <pc:sldMkLst>
          <pc:docMk/>
          <pc:sldMk cId="92501304" sldId="280"/>
        </pc:sldMkLst>
        <pc:picChg chg="del">
          <ac:chgData name="BELLEMIN SANDRA" userId="5fe4e071-d3f4-40df-970f-ee8fcf898346" providerId="ADAL" clId="{FF0C1FA3-DDED-481B-A982-0C48D0F5EF68}" dt="2023-09-04T09:31:49.421" v="191" actId="478"/>
          <ac:picMkLst>
            <pc:docMk/>
            <pc:sldMk cId="92501304" sldId="280"/>
            <ac:picMk id="2" creationId="{6E06F3A5-3446-5A9D-BFB1-894F29A36687}"/>
          </ac:picMkLst>
        </pc:picChg>
        <pc:picChg chg="del">
          <ac:chgData name="BELLEMIN SANDRA" userId="5fe4e071-d3f4-40df-970f-ee8fcf898346" providerId="ADAL" clId="{FF0C1FA3-DDED-481B-A982-0C48D0F5EF68}" dt="2023-09-04T09:31:49.421" v="191" actId="478"/>
          <ac:picMkLst>
            <pc:docMk/>
            <pc:sldMk cId="92501304" sldId="280"/>
            <ac:picMk id="3" creationId="{44914A65-6C4B-E741-8580-D8AC18D72712}"/>
          </ac:picMkLst>
        </pc:picChg>
        <pc:picChg chg="add mod">
          <ac:chgData name="BELLEMIN SANDRA" userId="5fe4e071-d3f4-40df-970f-ee8fcf898346" providerId="ADAL" clId="{FF0C1FA3-DDED-481B-A982-0C48D0F5EF68}" dt="2023-09-04T09:31:52.927" v="194" actId="962"/>
          <ac:picMkLst>
            <pc:docMk/>
            <pc:sldMk cId="92501304" sldId="280"/>
            <ac:picMk id="5" creationId="{F13A43E2-7807-AE73-6DC8-14308A6834D9}"/>
          </ac:picMkLst>
        </pc:picChg>
      </pc:sldChg>
      <pc:sldChg chg="addSp delSp modSp mod modClrScheme chgLayout">
        <pc:chgData name="BELLEMIN SANDRA" userId="5fe4e071-d3f4-40df-970f-ee8fcf898346" providerId="ADAL" clId="{FF0C1FA3-DDED-481B-A982-0C48D0F5EF68}" dt="2023-09-04T09:31:46.322" v="190" actId="962"/>
        <pc:sldMkLst>
          <pc:docMk/>
          <pc:sldMk cId="509442714" sldId="281"/>
        </pc:sldMkLst>
        <pc:picChg chg="del">
          <ac:chgData name="BELLEMIN SANDRA" userId="5fe4e071-d3f4-40df-970f-ee8fcf898346" providerId="ADAL" clId="{FF0C1FA3-DDED-481B-A982-0C48D0F5EF68}" dt="2023-09-04T09:31:44.741" v="187" actId="478"/>
          <ac:picMkLst>
            <pc:docMk/>
            <pc:sldMk cId="509442714" sldId="281"/>
            <ac:picMk id="3" creationId="{E2EDA310-7095-0D99-0AEF-914005A0C971}"/>
          </ac:picMkLst>
        </pc:picChg>
        <pc:picChg chg="del">
          <ac:chgData name="BELLEMIN SANDRA" userId="5fe4e071-d3f4-40df-970f-ee8fcf898346" providerId="ADAL" clId="{FF0C1FA3-DDED-481B-A982-0C48D0F5EF68}" dt="2023-09-04T09:31:44.741" v="187" actId="478"/>
          <ac:picMkLst>
            <pc:docMk/>
            <pc:sldMk cId="509442714" sldId="281"/>
            <ac:picMk id="4" creationId="{4EEB62FB-BC02-1ABF-3FF2-7E1E66313F26}"/>
          </ac:picMkLst>
        </pc:picChg>
        <pc:picChg chg="add mod">
          <ac:chgData name="BELLEMIN SANDRA" userId="5fe4e071-d3f4-40df-970f-ee8fcf898346" providerId="ADAL" clId="{FF0C1FA3-DDED-481B-A982-0C48D0F5EF68}" dt="2023-09-04T09:31:46.322" v="190" actId="962"/>
          <ac:picMkLst>
            <pc:docMk/>
            <pc:sldMk cId="509442714" sldId="281"/>
            <ac:picMk id="5" creationId="{AE98CC2C-AB50-D58A-3DCA-DE13E4AF1F8F}"/>
          </ac:picMkLst>
        </pc:picChg>
      </pc:sldChg>
      <pc:sldChg chg="addSp delSp modSp mod modClrScheme chgLayout">
        <pc:chgData name="BELLEMIN SANDRA" userId="5fe4e071-d3f4-40df-970f-ee8fcf898346" providerId="ADAL" clId="{FF0C1FA3-DDED-481B-A982-0C48D0F5EF68}" dt="2023-09-04T09:31:56.726" v="198" actId="962"/>
        <pc:sldMkLst>
          <pc:docMk/>
          <pc:sldMk cId="164566933" sldId="282"/>
        </pc:sldMkLst>
        <pc:picChg chg="add mod">
          <ac:chgData name="BELLEMIN SANDRA" userId="5fe4e071-d3f4-40df-970f-ee8fcf898346" providerId="ADAL" clId="{FF0C1FA3-DDED-481B-A982-0C48D0F5EF68}" dt="2023-09-04T09:31:56.726" v="198" actId="962"/>
          <ac:picMkLst>
            <pc:docMk/>
            <pc:sldMk cId="164566933" sldId="282"/>
            <ac:picMk id="3" creationId="{556E9B85-4FA7-D505-55A4-7A06F5A51D82}"/>
          </ac:picMkLst>
        </pc:picChg>
        <pc:picChg chg="del">
          <ac:chgData name="BELLEMIN SANDRA" userId="5fe4e071-d3f4-40df-970f-ee8fcf898346" providerId="ADAL" clId="{FF0C1FA3-DDED-481B-A982-0C48D0F5EF68}" dt="2023-09-04T09:31:55.100" v="195" actId="478"/>
          <ac:picMkLst>
            <pc:docMk/>
            <pc:sldMk cId="164566933" sldId="282"/>
            <ac:picMk id="4" creationId="{4F0709E7-CE02-4BC5-69E0-0698B8E78403}"/>
          </ac:picMkLst>
        </pc:picChg>
        <pc:picChg chg="del">
          <ac:chgData name="BELLEMIN SANDRA" userId="5fe4e071-d3f4-40df-970f-ee8fcf898346" providerId="ADAL" clId="{FF0C1FA3-DDED-481B-A982-0C48D0F5EF68}" dt="2023-09-04T09:31:55.100" v="195" actId="478"/>
          <ac:picMkLst>
            <pc:docMk/>
            <pc:sldMk cId="164566933" sldId="282"/>
            <ac:picMk id="7" creationId="{F4D2EB2B-2561-182A-B84E-951BD578FD9F}"/>
          </ac:picMkLst>
        </pc:picChg>
      </pc:sldChg>
      <pc:sldChg chg="addSp delSp modSp mod modClrScheme chgLayout">
        <pc:chgData name="BELLEMIN SANDRA" userId="5fe4e071-d3f4-40df-970f-ee8fcf898346" providerId="ADAL" clId="{FF0C1FA3-DDED-481B-A982-0C48D0F5EF68}" dt="2023-09-04T09:32:02.383" v="202" actId="962"/>
        <pc:sldMkLst>
          <pc:docMk/>
          <pc:sldMk cId="1348345683" sldId="283"/>
        </pc:sldMkLst>
        <pc:picChg chg="del">
          <ac:chgData name="BELLEMIN SANDRA" userId="5fe4e071-d3f4-40df-970f-ee8fcf898346" providerId="ADAL" clId="{FF0C1FA3-DDED-481B-A982-0C48D0F5EF68}" dt="2023-09-04T09:32:00.013" v="199" actId="478"/>
          <ac:picMkLst>
            <pc:docMk/>
            <pc:sldMk cId="1348345683" sldId="283"/>
            <ac:picMk id="2" creationId="{6E06F3A5-3446-5A9D-BFB1-894F29A36687}"/>
          </ac:picMkLst>
        </pc:picChg>
        <pc:picChg chg="del">
          <ac:chgData name="BELLEMIN SANDRA" userId="5fe4e071-d3f4-40df-970f-ee8fcf898346" providerId="ADAL" clId="{FF0C1FA3-DDED-481B-A982-0C48D0F5EF68}" dt="2023-09-04T09:32:00.013" v="199" actId="478"/>
          <ac:picMkLst>
            <pc:docMk/>
            <pc:sldMk cId="1348345683" sldId="283"/>
            <ac:picMk id="3" creationId="{F394D45C-D8AF-A626-DED2-7D82124A0F55}"/>
          </ac:picMkLst>
        </pc:picChg>
        <pc:picChg chg="add mod">
          <ac:chgData name="BELLEMIN SANDRA" userId="5fe4e071-d3f4-40df-970f-ee8fcf898346" providerId="ADAL" clId="{FF0C1FA3-DDED-481B-A982-0C48D0F5EF68}" dt="2023-09-04T09:32:02.383" v="202" actId="962"/>
          <ac:picMkLst>
            <pc:docMk/>
            <pc:sldMk cId="1348345683" sldId="283"/>
            <ac:picMk id="5" creationId="{61077DF2-BF59-8FA9-4A3D-7133715F6290}"/>
          </ac:picMkLst>
        </pc:picChg>
      </pc:sldChg>
      <pc:sldChg chg="addSp delSp modSp mod modClrScheme chgLayout">
        <pc:chgData name="BELLEMIN SANDRA" userId="5fe4e071-d3f4-40df-970f-ee8fcf898346" providerId="ADAL" clId="{FF0C1FA3-DDED-481B-A982-0C48D0F5EF68}" dt="2023-09-04T09:32:05.996" v="206" actId="962"/>
        <pc:sldMkLst>
          <pc:docMk/>
          <pc:sldMk cId="665144955" sldId="284"/>
        </pc:sldMkLst>
        <pc:picChg chg="del">
          <ac:chgData name="BELLEMIN SANDRA" userId="5fe4e071-d3f4-40df-970f-ee8fcf898346" providerId="ADAL" clId="{FF0C1FA3-DDED-481B-A982-0C48D0F5EF68}" dt="2023-09-04T09:32:04.477" v="203" actId="478"/>
          <ac:picMkLst>
            <pc:docMk/>
            <pc:sldMk cId="665144955" sldId="284"/>
            <ac:picMk id="3" creationId="{E7464640-AD7D-C942-F8ED-E79CAA7EF2C9}"/>
          </ac:picMkLst>
        </pc:picChg>
        <pc:picChg chg="del">
          <ac:chgData name="BELLEMIN SANDRA" userId="5fe4e071-d3f4-40df-970f-ee8fcf898346" providerId="ADAL" clId="{FF0C1FA3-DDED-481B-A982-0C48D0F5EF68}" dt="2023-09-04T09:32:04.477" v="203" actId="478"/>
          <ac:picMkLst>
            <pc:docMk/>
            <pc:sldMk cId="665144955" sldId="284"/>
            <ac:picMk id="4" creationId="{BC40A186-2654-8040-CD1F-1021E5900053}"/>
          </ac:picMkLst>
        </pc:picChg>
        <pc:picChg chg="add mod">
          <ac:chgData name="BELLEMIN SANDRA" userId="5fe4e071-d3f4-40df-970f-ee8fcf898346" providerId="ADAL" clId="{FF0C1FA3-DDED-481B-A982-0C48D0F5EF68}" dt="2023-09-04T09:32:05.996" v="206" actId="962"/>
          <ac:picMkLst>
            <pc:docMk/>
            <pc:sldMk cId="665144955" sldId="284"/>
            <ac:picMk id="5" creationId="{CAA420BC-56B5-6F77-3E8E-AEC59102FDE2}"/>
          </ac:picMkLst>
        </pc:picChg>
      </pc:sldChg>
      <pc:sldChg chg="addSp delSp modSp mod modClrScheme chgLayout">
        <pc:chgData name="BELLEMIN SANDRA" userId="5fe4e071-d3f4-40df-970f-ee8fcf898346" providerId="ADAL" clId="{FF0C1FA3-DDED-481B-A982-0C48D0F5EF68}" dt="2023-09-04T09:32:18.664" v="214" actId="962"/>
        <pc:sldMkLst>
          <pc:docMk/>
          <pc:sldMk cId="3552045704" sldId="285"/>
        </pc:sldMkLst>
        <pc:spChg chg="del">
          <ac:chgData name="BELLEMIN SANDRA" userId="5fe4e071-d3f4-40df-970f-ee8fcf898346" providerId="ADAL" clId="{FF0C1FA3-DDED-481B-A982-0C48D0F5EF68}" dt="2023-09-04T09:32:17.149" v="211" actId="478"/>
          <ac:spMkLst>
            <pc:docMk/>
            <pc:sldMk cId="3552045704" sldId="285"/>
            <ac:spMk id="20" creationId="{90BB5E7B-E278-6BE7-8076-46E98CA68927}"/>
          </ac:spMkLst>
        </pc:spChg>
        <pc:picChg chg="del">
          <ac:chgData name="BELLEMIN SANDRA" userId="5fe4e071-d3f4-40df-970f-ee8fcf898346" providerId="ADAL" clId="{FF0C1FA3-DDED-481B-A982-0C48D0F5EF68}" dt="2023-09-04T09:32:17.149" v="211" actId="478"/>
          <ac:picMkLst>
            <pc:docMk/>
            <pc:sldMk cId="3552045704" sldId="285"/>
            <ac:picMk id="3" creationId="{AE30CAB3-EC06-15A2-78D5-040A2CB02026}"/>
          </ac:picMkLst>
        </pc:picChg>
        <pc:picChg chg="add mod">
          <ac:chgData name="BELLEMIN SANDRA" userId="5fe4e071-d3f4-40df-970f-ee8fcf898346" providerId="ADAL" clId="{FF0C1FA3-DDED-481B-A982-0C48D0F5EF68}" dt="2023-09-04T09:32:18.664" v="214" actId="962"/>
          <ac:picMkLst>
            <pc:docMk/>
            <pc:sldMk cId="3552045704" sldId="285"/>
            <ac:picMk id="4" creationId="{E2AF54E4-4D73-6153-48AB-46F2A2DA7EF5}"/>
          </ac:picMkLst>
        </pc:picChg>
        <pc:picChg chg="del">
          <ac:chgData name="BELLEMIN SANDRA" userId="5fe4e071-d3f4-40df-970f-ee8fcf898346" providerId="ADAL" clId="{FF0C1FA3-DDED-481B-A982-0C48D0F5EF68}" dt="2023-09-04T09:32:17.149" v="211" actId="478"/>
          <ac:picMkLst>
            <pc:docMk/>
            <pc:sldMk cId="3552045704" sldId="285"/>
            <ac:picMk id="17" creationId="{344D5506-76E3-427D-DFD8-6BDAB1F06F9E}"/>
          </ac:picMkLst>
        </pc:picChg>
        <pc:picChg chg="del">
          <ac:chgData name="BELLEMIN SANDRA" userId="5fe4e071-d3f4-40df-970f-ee8fcf898346" providerId="ADAL" clId="{FF0C1FA3-DDED-481B-A982-0C48D0F5EF68}" dt="2023-09-04T09:32:17.149" v="211" actId="478"/>
          <ac:picMkLst>
            <pc:docMk/>
            <pc:sldMk cId="3552045704" sldId="285"/>
            <ac:picMk id="19" creationId="{D2C3F529-F59D-D810-E1E5-EE0E2C89AA42}"/>
          </ac:picMkLst>
        </pc:picChg>
      </pc:sldChg>
      <pc:sldChg chg="addSp delSp modSp mod modClrScheme chgLayout">
        <pc:chgData name="BELLEMIN SANDRA" userId="5fe4e071-d3f4-40df-970f-ee8fcf898346" providerId="ADAL" clId="{FF0C1FA3-DDED-481B-A982-0C48D0F5EF68}" dt="2023-09-04T09:32:12.819" v="210" actId="962"/>
        <pc:sldMkLst>
          <pc:docMk/>
          <pc:sldMk cId="195505452" sldId="286"/>
        </pc:sldMkLst>
        <pc:spChg chg="del">
          <ac:chgData name="BELLEMIN SANDRA" userId="5fe4e071-d3f4-40df-970f-ee8fcf898346" providerId="ADAL" clId="{FF0C1FA3-DDED-481B-A982-0C48D0F5EF68}" dt="2023-09-04T09:32:09.661" v="207" actId="478"/>
          <ac:spMkLst>
            <pc:docMk/>
            <pc:sldMk cId="195505452" sldId="286"/>
            <ac:spMk id="4" creationId="{8FA9D96B-7977-AF55-4128-C0ABB53F012A}"/>
          </ac:spMkLst>
        </pc:spChg>
        <pc:picChg chg="del">
          <ac:chgData name="BELLEMIN SANDRA" userId="5fe4e071-d3f4-40df-970f-ee8fcf898346" providerId="ADAL" clId="{FF0C1FA3-DDED-481B-A982-0C48D0F5EF68}" dt="2023-09-04T09:32:09.661" v="207" actId="478"/>
          <ac:picMkLst>
            <pc:docMk/>
            <pc:sldMk cId="195505452" sldId="286"/>
            <ac:picMk id="3" creationId="{0AAD3423-08B3-970F-5736-25C713E1737C}"/>
          </ac:picMkLst>
        </pc:picChg>
        <pc:picChg chg="add mod">
          <ac:chgData name="BELLEMIN SANDRA" userId="5fe4e071-d3f4-40df-970f-ee8fcf898346" providerId="ADAL" clId="{FF0C1FA3-DDED-481B-A982-0C48D0F5EF68}" dt="2023-09-04T09:32:12.819" v="210" actId="962"/>
          <ac:picMkLst>
            <pc:docMk/>
            <pc:sldMk cId="195505452" sldId="286"/>
            <ac:picMk id="5" creationId="{8EEDF3CC-0512-1119-DF83-C64F3C742629}"/>
          </ac:picMkLst>
        </pc:picChg>
      </pc:sldChg>
      <pc:sldChg chg="addSp delSp modSp mod modClrScheme chgLayout">
        <pc:chgData name="BELLEMIN SANDRA" userId="5fe4e071-d3f4-40df-970f-ee8fcf898346" providerId="ADAL" clId="{FF0C1FA3-DDED-481B-A982-0C48D0F5EF68}" dt="2023-09-04T09:32:27.691" v="218" actId="962"/>
        <pc:sldMkLst>
          <pc:docMk/>
          <pc:sldMk cId="3587280995" sldId="287"/>
        </pc:sldMkLst>
        <pc:picChg chg="del">
          <ac:chgData name="BELLEMIN SANDRA" userId="5fe4e071-d3f4-40df-970f-ee8fcf898346" providerId="ADAL" clId="{FF0C1FA3-DDED-481B-A982-0C48D0F5EF68}" dt="2023-09-04T09:32:23.732" v="215" actId="478"/>
          <ac:picMkLst>
            <pc:docMk/>
            <pc:sldMk cId="3587280995" sldId="287"/>
            <ac:picMk id="3" creationId="{9DEF2776-5E39-2BB1-E527-219179068165}"/>
          </ac:picMkLst>
        </pc:picChg>
        <pc:picChg chg="add mod">
          <ac:chgData name="BELLEMIN SANDRA" userId="5fe4e071-d3f4-40df-970f-ee8fcf898346" providerId="ADAL" clId="{FF0C1FA3-DDED-481B-A982-0C48D0F5EF68}" dt="2023-09-04T09:32:27.691" v="218" actId="962"/>
          <ac:picMkLst>
            <pc:docMk/>
            <pc:sldMk cId="3587280995" sldId="287"/>
            <ac:picMk id="4" creationId="{B52D51FD-8DAC-8C17-EFE6-793F6717D667}"/>
          </ac:picMkLst>
        </pc:picChg>
        <pc:picChg chg="del">
          <ac:chgData name="BELLEMIN SANDRA" userId="5fe4e071-d3f4-40df-970f-ee8fcf898346" providerId="ADAL" clId="{FF0C1FA3-DDED-481B-A982-0C48D0F5EF68}" dt="2023-09-04T09:32:23.732" v="215" actId="478"/>
          <ac:picMkLst>
            <pc:docMk/>
            <pc:sldMk cId="3587280995" sldId="287"/>
            <ac:picMk id="7" creationId="{2C4CC032-5F87-C81D-1CE6-264A0ED0EFAF}"/>
          </ac:picMkLst>
        </pc:picChg>
      </pc:sldChg>
      <pc:sldChg chg="addSp delSp modSp mod modClrScheme chgLayout">
        <pc:chgData name="BELLEMIN SANDRA" userId="5fe4e071-d3f4-40df-970f-ee8fcf898346" providerId="ADAL" clId="{FF0C1FA3-DDED-481B-A982-0C48D0F5EF68}" dt="2023-09-04T09:32:41.106" v="226" actId="962"/>
        <pc:sldMkLst>
          <pc:docMk/>
          <pc:sldMk cId="871476096" sldId="289"/>
        </pc:sldMkLst>
        <pc:picChg chg="del">
          <ac:chgData name="BELLEMIN SANDRA" userId="5fe4e071-d3f4-40df-970f-ee8fcf898346" providerId="ADAL" clId="{FF0C1FA3-DDED-481B-A982-0C48D0F5EF68}" dt="2023-09-04T09:32:39.118" v="223" actId="478"/>
          <ac:picMkLst>
            <pc:docMk/>
            <pc:sldMk cId="871476096" sldId="289"/>
            <ac:picMk id="2" creationId="{8CBC8177-5723-05C7-F0E5-E80F286056E8}"/>
          </ac:picMkLst>
        </pc:picChg>
        <pc:picChg chg="add mod">
          <ac:chgData name="BELLEMIN SANDRA" userId="5fe4e071-d3f4-40df-970f-ee8fcf898346" providerId="ADAL" clId="{FF0C1FA3-DDED-481B-A982-0C48D0F5EF68}" dt="2023-09-04T09:32:41.106" v="226" actId="962"/>
          <ac:picMkLst>
            <pc:docMk/>
            <pc:sldMk cId="871476096" sldId="289"/>
            <ac:picMk id="4" creationId="{DA5DFFC2-CDAC-0F47-95AE-E7765E02E383}"/>
          </ac:picMkLst>
        </pc:picChg>
        <pc:picChg chg="del">
          <ac:chgData name="BELLEMIN SANDRA" userId="5fe4e071-d3f4-40df-970f-ee8fcf898346" providerId="ADAL" clId="{FF0C1FA3-DDED-481B-A982-0C48D0F5EF68}" dt="2023-09-04T09:32:39.118" v="223" actId="478"/>
          <ac:picMkLst>
            <pc:docMk/>
            <pc:sldMk cId="871476096" sldId="289"/>
            <ac:picMk id="6" creationId="{0EF25C35-5558-0B95-86AC-0A64B453B143}"/>
          </ac:picMkLst>
        </pc:picChg>
      </pc:sldChg>
      <pc:sldChg chg="addSp delSp modSp mod modClrScheme chgLayout">
        <pc:chgData name="BELLEMIN SANDRA" userId="5fe4e071-d3f4-40df-970f-ee8fcf898346" providerId="ADAL" clId="{FF0C1FA3-DDED-481B-A982-0C48D0F5EF68}" dt="2023-09-04T09:32:34.389" v="222" actId="962"/>
        <pc:sldMkLst>
          <pc:docMk/>
          <pc:sldMk cId="795672025" sldId="291"/>
        </pc:sldMkLst>
        <pc:spChg chg="del">
          <ac:chgData name="BELLEMIN SANDRA" userId="5fe4e071-d3f4-40df-970f-ee8fcf898346" providerId="ADAL" clId="{FF0C1FA3-DDED-481B-A982-0C48D0F5EF68}" dt="2023-09-04T09:32:33.045" v="219" actId="478"/>
          <ac:spMkLst>
            <pc:docMk/>
            <pc:sldMk cId="795672025" sldId="291"/>
            <ac:spMk id="20" creationId="{90BB5E7B-E278-6BE7-8076-46E98CA68927}"/>
          </ac:spMkLst>
        </pc:spChg>
        <pc:picChg chg="add mod">
          <ac:chgData name="BELLEMIN SANDRA" userId="5fe4e071-d3f4-40df-970f-ee8fcf898346" providerId="ADAL" clId="{FF0C1FA3-DDED-481B-A982-0C48D0F5EF68}" dt="2023-09-04T09:32:34.389" v="222" actId="962"/>
          <ac:picMkLst>
            <pc:docMk/>
            <pc:sldMk cId="795672025" sldId="291"/>
            <ac:picMk id="3" creationId="{0B70DBC8-74E5-9BB5-FEA3-34BBF7215C0D}"/>
          </ac:picMkLst>
        </pc:picChg>
        <pc:picChg chg="del">
          <ac:chgData name="BELLEMIN SANDRA" userId="5fe4e071-d3f4-40df-970f-ee8fcf898346" providerId="ADAL" clId="{FF0C1FA3-DDED-481B-A982-0C48D0F5EF68}" dt="2023-09-04T09:32:33.045" v="219" actId="478"/>
          <ac:picMkLst>
            <pc:docMk/>
            <pc:sldMk cId="795672025" sldId="291"/>
            <ac:picMk id="4" creationId="{3A9F7C59-3BB0-88C6-DCE0-BD8FCE85A766}"/>
          </ac:picMkLst>
        </pc:picChg>
        <pc:picChg chg="del">
          <ac:chgData name="BELLEMIN SANDRA" userId="5fe4e071-d3f4-40df-970f-ee8fcf898346" providerId="ADAL" clId="{FF0C1FA3-DDED-481B-A982-0C48D0F5EF68}" dt="2023-09-04T09:32:33.045" v="219" actId="478"/>
          <ac:picMkLst>
            <pc:docMk/>
            <pc:sldMk cId="795672025" sldId="291"/>
            <ac:picMk id="17" creationId="{344D5506-76E3-427D-DFD8-6BDAB1F06F9E}"/>
          </ac:picMkLst>
        </pc:picChg>
        <pc:picChg chg="del">
          <ac:chgData name="BELLEMIN SANDRA" userId="5fe4e071-d3f4-40df-970f-ee8fcf898346" providerId="ADAL" clId="{FF0C1FA3-DDED-481B-A982-0C48D0F5EF68}" dt="2023-09-04T09:32:33.045" v="219" actId="478"/>
          <ac:picMkLst>
            <pc:docMk/>
            <pc:sldMk cId="795672025" sldId="291"/>
            <ac:picMk id="19" creationId="{D2C3F529-F59D-D810-E1E5-EE0E2C89AA42}"/>
          </ac:picMkLst>
        </pc:picChg>
      </pc:sldChg>
      <pc:sldChg chg="addSp delSp modSp mod">
        <pc:chgData name="BELLEMIN SANDRA" userId="5fe4e071-d3f4-40df-970f-ee8fcf898346" providerId="ADAL" clId="{FF0C1FA3-DDED-481B-A982-0C48D0F5EF68}" dt="2023-09-04T09:29:30.845" v="108" actId="1076"/>
        <pc:sldMkLst>
          <pc:docMk/>
          <pc:sldMk cId="445326611" sldId="292"/>
        </pc:sldMkLst>
        <pc:spChg chg="del">
          <ac:chgData name="BELLEMIN SANDRA" userId="5fe4e071-d3f4-40df-970f-ee8fcf898346" providerId="ADAL" clId="{FF0C1FA3-DDED-481B-A982-0C48D0F5EF68}" dt="2023-09-04T09:28:35.269" v="75" actId="21"/>
          <ac:spMkLst>
            <pc:docMk/>
            <pc:sldMk cId="445326611" sldId="292"/>
            <ac:spMk id="4" creationId="{9C06BCD6-FCFC-A5DC-B58B-C4723A321656}"/>
          </ac:spMkLst>
        </pc:spChg>
        <pc:spChg chg="del">
          <ac:chgData name="BELLEMIN SANDRA" userId="5fe4e071-d3f4-40df-970f-ee8fcf898346" providerId="ADAL" clId="{FF0C1FA3-DDED-481B-A982-0C48D0F5EF68}" dt="2023-09-04T09:28:44.183" v="80" actId="21"/>
          <ac:spMkLst>
            <pc:docMk/>
            <pc:sldMk cId="445326611" sldId="292"/>
            <ac:spMk id="6" creationId="{942C20AB-51AB-B98A-4C06-FB25842C4CAD}"/>
          </ac:spMkLst>
        </pc:spChg>
        <pc:spChg chg="del">
          <ac:chgData name="BELLEMIN SANDRA" userId="5fe4e071-d3f4-40df-970f-ee8fcf898346" providerId="ADAL" clId="{FF0C1FA3-DDED-481B-A982-0C48D0F5EF68}" dt="2023-09-04T09:28:53.285" v="85" actId="21"/>
          <ac:spMkLst>
            <pc:docMk/>
            <pc:sldMk cId="445326611" sldId="292"/>
            <ac:spMk id="7" creationId="{928010E3-D2BB-3E15-320E-18BAD6B1C75D}"/>
          </ac:spMkLst>
        </pc:spChg>
        <pc:spChg chg="del">
          <ac:chgData name="BELLEMIN SANDRA" userId="5fe4e071-d3f4-40df-970f-ee8fcf898346" providerId="ADAL" clId="{FF0C1FA3-DDED-481B-A982-0C48D0F5EF68}" dt="2023-09-04T09:29:03.816" v="91" actId="21"/>
          <ac:spMkLst>
            <pc:docMk/>
            <pc:sldMk cId="445326611" sldId="292"/>
            <ac:spMk id="8" creationId="{7916EB34-77B5-0790-53DE-EB57AE5B28E0}"/>
          </ac:spMkLst>
        </pc:spChg>
        <pc:spChg chg="del">
          <ac:chgData name="BELLEMIN SANDRA" userId="5fe4e071-d3f4-40df-970f-ee8fcf898346" providerId="ADAL" clId="{FF0C1FA3-DDED-481B-A982-0C48D0F5EF68}" dt="2023-09-04T09:29:12.219" v="96" actId="21"/>
          <ac:spMkLst>
            <pc:docMk/>
            <pc:sldMk cId="445326611" sldId="292"/>
            <ac:spMk id="9" creationId="{CB6089C8-C9EC-05C8-5933-0440A8E76F0A}"/>
          </ac:spMkLst>
        </pc:spChg>
        <pc:spChg chg="del">
          <ac:chgData name="BELLEMIN SANDRA" userId="5fe4e071-d3f4-40df-970f-ee8fcf898346" providerId="ADAL" clId="{FF0C1FA3-DDED-481B-A982-0C48D0F5EF68}" dt="2023-09-04T09:29:25.728" v="104" actId="21"/>
          <ac:spMkLst>
            <pc:docMk/>
            <pc:sldMk cId="445326611" sldId="292"/>
            <ac:spMk id="10" creationId="{4D321DBA-A2A0-6EDB-2581-5669495DAE81}"/>
          </ac:spMkLst>
        </pc:spChg>
        <pc:spChg chg="del">
          <ac:chgData name="BELLEMIN SANDRA" userId="5fe4e071-d3f4-40df-970f-ee8fcf898346" providerId="ADAL" clId="{FF0C1FA3-DDED-481B-A982-0C48D0F5EF68}" dt="2023-09-04T09:29:00.670" v="90" actId="21"/>
          <ac:spMkLst>
            <pc:docMk/>
            <pc:sldMk cId="445326611" sldId="292"/>
            <ac:spMk id="13" creationId="{10E72774-7CF6-2678-0CE2-A815C0DD6998}"/>
          </ac:spMkLst>
        </pc:spChg>
        <pc:spChg chg="del">
          <ac:chgData name="BELLEMIN SANDRA" userId="5fe4e071-d3f4-40df-970f-ee8fcf898346" providerId="ADAL" clId="{FF0C1FA3-DDED-481B-A982-0C48D0F5EF68}" dt="2023-09-04T09:29:23.609" v="103" actId="21"/>
          <ac:spMkLst>
            <pc:docMk/>
            <pc:sldMk cId="445326611" sldId="292"/>
            <ac:spMk id="14" creationId="{C5D0A543-1466-9A5C-B432-5F29D7610741}"/>
          </ac:spMkLst>
        </pc:spChg>
        <pc:spChg chg="add del mod">
          <ac:chgData name="BELLEMIN SANDRA" userId="5fe4e071-d3f4-40df-970f-ee8fcf898346" providerId="ADAL" clId="{FF0C1FA3-DDED-481B-A982-0C48D0F5EF68}" dt="2023-09-04T09:28:38.621" v="77"/>
          <ac:spMkLst>
            <pc:docMk/>
            <pc:sldMk cId="445326611" sldId="292"/>
            <ac:spMk id="15" creationId="{E3B3EF93-4619-EB45-D439-5DA0C9FF087A}"/>
          </ac:spMkLst>
        </pc:spChg>
        <pc:spChg chg="add del mod">
          <ac:chgData name="BELLEMIN SANDRA" userId="5fe4e071-d3f4-40df-970f-ee8fcf898346" providerId="ADAL" clId="{FF0C1FA3-DDED-481B-A982-0C48D0F5EF68}" dt="2023-09-04T09:28:45.864" v="82"/>
          <ac:spMkLst>
            <pc:docMk/>
            <pc:sldMk cId="445326611" sldId="292"/>
            <ac:spMk id="17" creationId="{964407DF-6DE2-94E5-29A4-066B0634ADF4}"/>
          </ac:spMkLst>
        </pc:spChg>
        <pc:spChg chg="add del mod">
          <ac:chgData name="BELLEMIN SANDRA" userId="5fe4e071-d3f4-40df-970f-ee8fcf898346" providerId="ADAL" clId="{FF0C1FA3-DDED-481B-A982-0C48D0F5EF68}" dt="2023-09-04T09:28:55.611" v="87"/>
          <ac:spMkLst>
            <pc:docMk/>
            <pc:sldMk cId="445326611" sldId="292"/>
            <ac:spMk id="19" creationId="{EE02F7D6-E6D5-A357-E259-C06526CCD04A}"/>
          </ac:spMkLst>
        </pc:spChg>
        <pc:spChg chg="add del mod">
          <ac:chgData name="BELLEMIN SANDRA" userId="5fe4e071-d3f4-40df-970f-ee8fcf898346" providerId="ADAL" clId="{FF0C1FA3-DDED-481B-A982-0C48D0F5EF68}" dt="2023-09-04T09:29:06.176" v="93"/>
          <ac:spMkLst>
            <pc:docMk/>
            <pc:sldMk cId="445326611" sldId="292"/>
            <ac:spMk id="21" creationId="{B9E3ADD2-6C6F-2463-8621-2A49B7F5FCAC}"/>
          </ac:spMkLst>
        </pc:spChg>
        <pc:spChg chg="add del mod">
          <ac:chgData name="BELLEMIN SANDRA" userId="5fe4e071-d3f4-40df-970f-ee8fcf898346" providerId="ADAL" clId="{FF0C1FA3-DDED-481B-A982-0C48D0F5EF68}" dt="2023-09-04T09:29:14.837" v="100"/>
          <ac:spMkLst>
            <pc:docMk/>
            <pc:sldMk cId="445326611" sldId="292"/>
            <ac:spMk id="23" creationId="{7C2F5C60-5957-2456-667D-6BE92FF56AFC}"/>
          </ac:spMkLst>
        </pc:spChg>
        <pc:spChg chg="add del mod">
          <ac:chgData name="BELLEMIN SANDRA" userId="5fe4e071-d3f4-40df-970f-ee8fcf898346" providerId="ADAL" clId="{FF0C1FA3-DDED-481B-A982-0C48D0F5EF68}" dt="2023-09-04T09:29:27.678" v="106"/>
          <ac:spMkLst>
            <pc:docMk/>
            <pc:sldMk cId="445326611" sldId="292"/>
            <ac:spMk id="25" creationId="{675F44B4-DA34-B3AA-9B80-DD47AD0A7E8C}"/>
          </ac:spMkLst>
        </pc:spChg>
        <pc:graphicFrameChg chg="del">
          <ac:chgData name="BELLEMIN SANDRA" userId="5fe4e071-d3f4-40df-970f-ee8fcf898346" providerId="ADAL" clId="{FF0C1FA3-DDED-481B-A982-0C48D0F5EF68}" dt="2023-09-04T09:28:16.477" v="63" actId="21"/>
          <ac:graphicFrameMkLst>
            <pc:docMk/>
            <pc:sldMk cId="445326611" sldId="292"/>
            <ac:graphicFrameMk id="2" creationId="{1EA31B21-0A83-F273-3738-68BDADDF9739}"/>
          </ac:graphicFrameMkLst>
        </pc:graphicFrameChg>
        <pc:graphicFrameChg chg="add del mod">
          <ac:chgData name="BELLEMIN SANDRA" userId="5fe4e071-d3f4-40df-970f-ee8fcf898346" providerId="ADAL" clId="{FF0C1FA3-DDED-481B-A982-0C48D0F5EF68}" dt="2023-09-04T09:28:19.476" v="65"/>
          <ac:graphicFrameMkLst>
            <pc:docMk/>
            <pc:sldMk cId="445326611" sldId="292"/>
            <ac:graphicFrameMk id="11" creationId="{C1AAF876-0616-92CF-BEE7-FC86B86DF2EF}"/>
          </ac:graphicFrameMkLst>
        </pc:graphicFrameChg>
        <pc:picChg chg="add mod ord">
          <ac:chgData name="BELLEMIN SANDRA" userId="5fe4e071-d3f4-40df-970f-ee8fcf898346" providerId="ADAL" clId="{FF0C1FA3-DDED-481B-A982-0C48D0F5EF68}" dt="2023-09-04T09:28:31.346" v="74" actId="167"/>
          <ac:picMkLst>
            <pc:docMk/>
            <pc:sldMk cId="445326611" sldId="292"/>
            <ac:picMk id="12" creationId="{B9F30E5F-5001-EC70-0096-BCB7B71723F5}"/>
          </ac:picMkLst>
        </pc:picChg>
        <pc:picChg chg="add mod">
          <ac:chgData name="BELLEMIN SANDRA" userId="5fe4e071-d3f4-40df-970f-ee8fcf898346" providerId="ADAL" clId="{FF0C1FA3-DDED-481B-A982-0C48D0F5EF68}" dt="2023-09-04T09:28:42.085" v="79" actId="1076"/>
          <ac:picMkLst>
            <pc:docMk/>
            <pc:sldMk cId="445326611" sldId="292"/>
            <ac:picMk id="16" creationId="{FC1F2A02-A506-6197-D47F-6A3C1773A1B2}"/>
          </ac:picMkLst>
        </pc:picChg>
        <pc:picChg chg="add mod">
          <ac:chgData name="BELLEMIN SANDRA" userId="5fe4e071-d3f4-40df-970f-ee8fcf898346" providerId="ADAL" clId="{FF0C1FA3-DDED-481B-A982-0C48D0F5EF68}" dt="2023-09-04T09:28:51.177" v="84" actId="1076"/>
          <ac:picMkLst>
            <pc:docMk/>
            <pc:sldMk cId="445326611" sldId="292"/>
            <ac:picMk id="18" creationId="{C69CADC5-FE0C-A9B9-C736-C041A257B4A8}"/>
          </ac:picMkLst>
        </pc:picChg>
        <pc:picChg chg="add mod">
          <ac:chgData name="BELLEMIN SANDRA" userId="5fe4e071-d3f4-40df-970f-ee8fcf898346" providerId="ADAL" clId="{FF0C1FA3-DDED-481B-A982-0C48D0F5EF68}" dt="2023-09-04T09:28:58.573" v="89" actId="1076"/>
          <ac:picMkLst>
            <pc:docMk/>
            <pc:sldMk cId="445326611" sldId="292"/>
            <ac:picMk id="20" creationId="{145BF062-5A3C-ADD2-DDDC-209825348CD5}"/>
          </ac:picMkLst>
        </pc:picChg>
        <pc:picChg chg="add mod">
          <ac:chgData name="BELLEMIN SANDRA" userId="5fe4e071-d3f4-40df-970f-ee8fcf898346" providerId="ADAL" clId="{FF0C1FA3-DDED-481B-A982-0C48D0F5EF68}" dt="2023-09-04T09:29:08.970" v="95" actId="1076"/>
          <ac:picMkLst>
            <pc:docMk/>
            <pc:sldMk cId="445326611" sldId="292"/>
            <ac:picMk id="22" creationId="{B151253E-342C-BE26-107E-79EBC40AF848}"/>
          </ac:picMkLst>
        </pc:picChg>
        <pc:picChg chg="add mod">
          <ac:chgData name="BELLEMIN SANDRA" userId="5fe4e071-d3f4-40df-970f-ee8fcf898346" providerId="ADAL" clId="{FF0C1FA3-DDED-481B-A982-0C48D0F5EF68}" dt="2023-09-04T09:29:19.416" v="102" actId="1076"/>
          <ac:picMkLst>
            <pc:docMk/>
            <pc:sldMk cId="445326611" sldId="292"/>
            <ac:picMk id="24" creationId="{5EF2F4BC-33B5-424C-735D-03A943CAEC94}"/>
          </ac:picMkLst>
        </pc:picChg>
        <pc:picChg chg="add mod">
          <ac:chgData name="BELLEMIN SANDRA" userId="5fe4e071-d3f4-40df-970f-ee8fcf898346" providerId="ADAL" clId="{FF0C1FA3-DDED-481B-A982-0C48D0F5EF68}" dt="2023-09-04T09:29:30.845" v="108" actId="1076"/>
          <ac:picMkLst>
            <pc:docMk/>
            <pc:sldMk cId="445326611" sldId="292"/>
            <ac:picMk id="26" creationId="{6945580D-33EF-FB05-479E-54FEBD5B3855}"/>
          </ac:picMkLst>
        </pc:picChg>
      </pc:sldChg>
      <pc:sldChg chg="addSp delSp modSp mod modClrScheme chgLayout">
        <pc:chgData name="BELLEMIN SANDRA" userId="5fe4e071-d3f4-40df-970f-ee8fcf898346" providerId="ADAL" clId="{FF0C1FA3-DDED-481B-A982-0C48D0F5EF68}" dt="2023-09-04T09:31:07.274" v="162" actId="962"/>
        <pc:sldMkLst>
          <pc:docMk/>
          <pc:sldMk cId="3368057141" sldId="294"/>
        </pc:sldMkLst>
        <pc:spChg chg="del">
          <ac:chgData name="BELLEMIN SANDRA" userId="5fe4e071-d3f4-40df-970f-ee8fcf898346" providerId="ADAL" clId="{FF0C1FA3-DDED-481B-A982-0C48D0F5EF68}" dt="2023-09-04T09:31:05.460" v="159" actId="478"/>
          <ac:spMkLst>
            <pc:docMk/>
            <pc:sldMk cId="3368057141" sldId="294"/>
            <ac:spMk id="7" creationId="{540D564E-AA5B-456F-B673-45F308D666F1}"/>
          </ac:spMkLst>
        </pc:spChg>
        <pc:spChg chg="del">
          <ac:chgData name="BELLEMIN SANDRA" userId="5fe4e071-d3f4-40df-970f-ee8fcf898346" providerId="ADAL" clId="{FF0C1FA3-DDED-481B-A982-0C48D0F5EF68}" dt="2023-09-04T09:31:05.460" v="159" actId="478"/>
          <ac:spMkLst>
            <pc:docMk/>
            <pc:sldMk cId="3368057141" sldId="294"/>
            <ac:spMk id="10" creationId="{1B86540E-8A44-9509-8D06-FD2538145931}"/>
          </ac:spMkLst>
        </pc:spChg>
        <pc:spChg chg="del">
          <ac:chgData name="BELLEMIN SANDRA" userId="5fe4e071-d3f4-40df-970f-ee8fcf898346" providerId="ADAL" clId="{FF0C1FA3-DDED-481B-A982-0C48D0F5EF68}" dt="2023-09-04T09:31:05.460" v="159" actId="478"/>
          <ac:spMkLst>
            <pc:docMk/>
            <pc:sldMk cId="3368057141" sldId="294"/>
            <ac:spMk id="19" creationId="{52F269E4-781A-E1FA-18E4-7724DFD16A57}"/>
          </ac:spMkLst>
        </pc:spChg>
        <pc:picChg chg="add mod">
          <ac:chgData name="BELLEMIN SANDRA" userId="5fe4e071-d3f4-40df-970f-ee8fcf898346" providerId="ADAL" clId="{FF0C1FA3-DDED-481B-A982-0C48D0F5EF68}" dt="2023-09-04T09:31:07.274" v="162" actId="962"/>
          <ac:picMkLst>
            <pc:docMk/>
            <pc:sldMk cId="3368057141" sldId="294"/>
            <ac:picMk id="3" creationId="{76332B4D-481F-7F74-A268-45A25BC1C2DF}"/>
          </ac:picMkLst>
        </pc:picChg>
      </pc:sldChg>
      <pc:sldChg chg="addSp delSp modSp mod modClrScheme chgLayout">
        <pc:chgData name="BELLEMIN SANDRA" userId="5fe4e071-d3f4-40df-970f-ee8fcf898346" providerId="ADAL" clId="{FF0C1FA3-DDED-481B-A982-0C48D0F5EF68}" dt="2023-09-04T09:30:36.255" v="142" actId="962"/>
        <pc:sldMkLst>
          <pc:docMk/>
          <pc:sldMk cId="1355079308" sldId="295"/>
        </pc:sldMkLst>
        <pc:spChg chg="del">
          <ac:chgData name="BELLEMIN SANDRA" userId="5fe4e071-d3f4-40df-970f-ee8fcf898346" providerId="ADAL" clId="{FF0C1FA3-DDED-481B-A982-0C48D0F5EF68}" dt="2023-09-04T09:30:34.571" v="139" actId="478"/>
          <ac:spMkLst>
            <pc:docMk/>
            <pc:sldMk cId="1355079308" sldId="295"/>
            <ac:spMk id="10" creationId="{0C64A5EE-B129-4E37-64C8-E15C0312582A}"/>
          </ac:spMkLst>
        </pc:spChg>
        <pc:picChg chg="add mod">
          <ac:chgData name="BELLEMIN SANDRA" userId="5fe4e071-d3f4-40df-970f-ee8fcf898346" providerId="ADAL" clId="{FF0C1FA3-DDED-481B-A982-0C48D0F5EF68}" dt="2023-09-04T09:30:36.255" v="142" actId="962"/>
          <ac:picMkLst>
            <pc:docMk/>
            <pc:sldMk cId="1355079308" sldId="295"/>
            <ac:picMk id="3" creationId="{1651F1A5-3A72-60B2-A3BA-249B43F2C960}"/>
          </ac:picMkLst>
        </pc:picChg>
      </pc:sldChg>
      <pc:sldChg chg="addSp delSp modSp mod modClrScheme chgLayout">
        <pc:chgData name="BELLEMIN SANDRA" userId="5fe4e071-d3f4-40df-970f-ee8fcf898346" providerId="ADAL" clId="{FF0C1FA3-DDED-481B-A982-0C48D0F5EF68}" dt="2023-09-04T09:29:50.739" v="116" actId="962"/>
        <pc:sldMkLst>
          <pc:docMk/>
          <pc:sldMk cId="991411538" sldId="297"/>
        </pc:sldMkLst>
        <pc:spChg chg="del">
          <ac:chgData name="BELLEMIN SANDRA" userId="5fe4e071-d3f4-40df-970f-ee8fcf898346" providerId="ADAL" clId="{FF0C1FA3-DDED-481B-A982-0C48D0F5EF68}" dt="2023-09-04T09:29:49.058" v="113" actId="478"/>
          <ac:spMkLst>
            <pc:docMk/>
            <pc:sldMk cId="991411538" sldId="297"/>
            <ac:spMk id="11" creationId="{67D28DA6-7EDF-5C9D-5865-6C5C0F60DB9F}"/>
          </ac:spMkLst>
        </pc:spChg>
        <pc:spChg chg="del">
          <ac:chgData name="BELLEMIN SANDRA" userId="5fe4e071-d3f4-40df-970f-ee8fcf898346" providerId="ADAL" clId="{FF0C1FA3-DDED-481B-A982-0C48D0F5EF68}" dt="2023-09-04T09:29:49.058" v="113" actId="478"/>
          <ac:spMkLst>
            <pc:docMk/>
            <pc:sldMk cId="991411538" sldId="297"/>
            <ac:spMk id="13" creationId="{1DAA1A5C-4DED-58B8-64EA-C0CA1DBFF0A6}"/>
          </ac:spMkLst>
        </pc:spChg>
        <pc:spChg chg="del">
          <ac:chgData name="BELLEMIN SANDRA" userId="5fe4e071-d3f4-40df-970f-ee8fcf898346" providerId="ADAL" clId="{FF0C1FA3-DDED-481B-A982-0C48D0F5EF68}" dt="2023-09-04T09:29:49.058" v="113" actId="478"/>
          <ac:spMkLst>
            <pc:docMk/>
            <pc:sldMk cId="991411538" sldId="297"/>
            <ac:spMk id="14" creationId="{0362052D-54E4-BE6E-AA50-2B93EFB55E49}"/>
          </ac:spMkLst>
        </pc:spChg>
        <pc:spChg chg="del">
          <ac:chgData name="BELLEMIN SANDRA" userId="5fe4e071-d3f4-40df-970f-ee8fcf898346" providerId="ADAL" clId="{FF0C1FA3-DDED-481B-A982-0C48D0F5EF68}" dt="2023-09-04T09:29:49.058" v="113" actId="478"/>
          <ac:spMkLst>
            <pc:docMk/>
            <pc:sldMk cId="991411538" sldId="297"/>
            <ac:spMk id="15" creationId="{1153A9AA-1329-76AE-1A7B-DC9CE637EAFC}"/>
          </ac:spMkLst>
        </pc:spChg>
        <pc:spChg chg="del">
          <ac:chgData name="BELLEMIN SANDRA" userId="5fe4e071-d3f4-40df-970f-ee8fcf898346" providerId="ADAL" clId="{FF0C1FA3-DDED-481B-A982-0C48D0F5EF68}" dt="2023-09-04T09:29:49.058" v="113" actId="478"/>
          <ac:spMkLst>
            <pc:docMk/>
            <pc:sldMk cId="991411538" sldId="297"/>
            <ac:spMk id="16" creationId="{7CA3DBEA-B2EF-C72C-5F9C-49881D618085}"/>
          </ac:spMkLst>
        </pc:spChg>
        <pc:spChg chg="del">
          <ac:chgData name="BELLEMIN SANDRA" userId="5fe4e071-d3f4-40df-970f-ee8fcf898346" providerId="ADAL" clId="{FF0C1FA3-DDED-481B-A982-0C48D0F5EF68}" dt="2023-09-04T09:29:49.058" v="113" actId="478"/>
          <ac:spMkLst>
            <pc:docMk/>
            <pc:sldMk cId="991411538" sldId="297"/>
            <ac:spMk id="17" creationId="{21B0305D-F51B-193B-453B-57DFB2113F1D}"/>
          </ac:spMkLst>
        </pc:spChg>
        <pc:picChg chg="add mod">
          <ac:chgData name="BELLEMIN SANDRA" userId="5fe4e071-d3f4-40df-970f-ee8fcf898346" providerId="ADAL" clId="{FF0C1FA3-DDED-481B-A982-0C48D0F5EF68}" dt="2023-09-04T09:29:50.739" v="116" actId="962"/>
          <ac:picMkLst>
            <pc:docMk/>
            <pc:sldMk cId="991411538" sldId="297"/>
            <ac:picMk id="3" creationId="{58C3E9DF-2FDD-C0C2-C733-7E1E8F5769D9}"/>
          </ac:picMkLst>
        </pc:picChg>
      </pc:sldChg>
      <pc:sldChg chg="addSp delSp modSp mod modClrScheme chgLayout">
        <pc:chgData name="BELLEMIN SANDRA" userId="5fe4e071-d3f4-40df-970f-ee8fcf898346" providerId="ADAL" clId="{FF0C1FA3-DDED-481B-A982-0C48D0F5EF68}" dt="2023-09-04T09:30:19.770" v="129" actId="962"/>
        <pc:sldMkLst>
          <pc:docMk/>
          <pc:sldMk cId="1114960720" sldId="298"/>
        </pc:sldMkLst>
        <pc:spChg chg="del">
          <ac:chgData name="BELLEMIN SANDRA" userId="5fe4e071-d3f4-40df-970f-ee8fcf898346" providerId="ADAL" clId="{FF0C1FA3-DDED-481B-A982-0C48D0F5EF68}" dt="2023-09-04T09:30:17.796" v="126" actId="478"/>
          <ac:spMkLst>
            <pc:docMk/>
            <pc:sldMk cId="1114960720" sldId="298"/>
            <ac:spMk id="3" creationId="{6E5B3B0A-790B-9E78-641B-63CBE8D9F79E}"/>
          </ac:spMkLst>
        </pc:spChg>
        <pc:spChg chg="del">
          <ac:chgData name="BELLEMIN SANDRA" userId="5fe4e071-d3f4-40df-970f-ee8fcf898346" providerId="ADAL" clId="{FF0C1FA3-DDED-481B-A982-0C48D0F5EF68}" dt="2023-09-04T09:30:17.796" v="126" actId="478"/>
          <ac:spMkLst>
            <pc:docMk/>
            <pc:sldMk cId="1114960720" sldId="298"/>
            <ac:spMk id="6" creationId="{69771C9C-8978-BBC0-9A6C-57E97E57C125}"/>
          </ac:spMkLst>
        </pc:spChg>
        <pc:spChg chg="del">
          <ac:chgData name="BELLEMIN SANDRA" userId="5fe4e071-d3f4-40df-970f-ee8fcf898346" providerId="ADAL" clId="{FF0C1FA3-DDED-481B-A982-0C48D0F5EF68}" dt="2023-09-04T09:30:17.796" v="126" actId="478"/>
          <ac:spMkLst>
            <pc:docMk/>
            <pc:sldMk cId="1114960720" sldId="298"/>
            <ac:spMk id="7" creationId="{8F12842E-BE2E-0519-1F4A-A56C9F7F5FC2}"/>
          </ac:spMkLst>
        </pc:spChg>
        <pc:spChg chg="del">
          <ac:chgData name="BELLEMIN SANDRA" userId="5fe4e071-d3f4-40df-970f-ee8fcf898346" providerId="ADAL" clId="{FF0C1FA3-DDED-481B-A982-0C48D0F5EF68}" dt="2023-09-04T09:30:17.796" v="126" actId="478"/>
          <ac:spMkLst>
            <pc:docMk/>
            <pc:sldMk cId="1114960720" sldId="298"/>
            <ac:spMk id="8" creationId="{6B6E223E-C052-4E9E-9EA6-C56A819D9265}"/>
          </ac:spMkLst>
        </pc:spChg>
        <pc:picChg chg="add mod">
          <ac:chgData name="BELLEMIN SANDRA" userId="5fe4e071-d3f4-40df-970f-ee8fcf898346" providerId="ADAL" clId="{FF0C1FA3-DDED-481B-A982-0C48D0F5EF68}" dt="2023-09-04T09:30:19.770" v="129" actId="962"/>
          <ac:picMkLst>
            <pc:docMk/>
            <pc:sldMk cId="1114960720" sldId="298"/>
            <ac:picMk id="4" creationId="{DA3D87F1-B847-23D4-C1CC-D045D336000D}"/>
          </ac:picMkLst>
        </pc:picChg>
      </pc:sldChg>
      <pc:sldChg chg="addSp delSp modSp mod modClrScheme chgLayout">
        <pc:chgData name="BELLEMIN SANDRA" userId="5fe4e071-d3f4-40df-970f-ee8fcf898346" providerId="ADAL" clId="{FF0C1FA3-DDED-481B-A982-0C48D0F5EF68}" dt="2023-09-04T09:30:27.069" v="134" actId="962"/>
        <pc:sldMkLst>
          <pc:docMk/>
          <pc:sldMk cId="1399830680" sldId="299"/>
        </pc:sldMkLst>
        <pc:spChg chg="del">
          <ac:chgData name="BELLEMIN SANDRA" userId="5fe4e071-d3f4-40df-970f-ee8fcf898346" providerId="ADAL" clId="{FF0C1FA3-DDED-481B-A982-0C48D0F5EF68}" dt="2023-09-04T09:30:25.371" v="131" actId="478"/>
          <ac:spMkLst>
            <pc:docMk/>
            <pc:sldMk cId="1399830680" sldId="299"/>
            <ac:spMk id="3" creationId="{6E5B3B0A-790B-9E78-641B-63CBE8D9F79E}"/>
          </ac:spMkLst>
        </pc:spChg>
        <pc:spChg chg="del">
          <ac:chgData name="BELLEMIN SANDRA" userId="5fe4e071-d3f4-40df-970f-ee8fcf898346" providerId="ADAL" clId="{FF0C1FA3-DDED-481B-A982-0C48D0F5EF68}" dt="2023-09-04T09:30:22.172" v="130" actId="478"/>
          <ac:spMkLst>
            <pc:docMk/>
            <pc:sldMk cId="1399830680" sldId="299"/>
            <ac:spMk id="6" creationId="{69771C9C-8978-BBC0-9A6C-57E97E57C125}"/>
          </ac:spMkLst>
        </pc:spChg>
        <pc:spChg chg="del">
          <ac:chgData name="BELLEMIN SANDRA" userId="5fe4e071-d3f4-40df-970f-ee8fcf898346" providerId="ADAL" clId="{FF0C1FA3-DDED-481B-A982-0C48D0F5EF68}" dt="2023-09-04T09:30:25.371" v="131" actId="478"/>
          <ac:spMkLst>
            <pc:docMk/>
            <pc:sldMk cId="1399830680" sldId="299"/>
            <ac:spMk id="7" creationId="{8F12842E-BE2E-0519-1F4A-A56C9F7F5FC2}"/>
          </ac:spMkLst>
        </pc:spChg>
        <pc:spChg chg="del">
          <ac:chgData name="BELLEMIN SANDRA" userId="5fe4e071-d3f4-40df-970f-ee8fcf898346" providerId="ADAL" clId="{FF0C1FA3-DDED-481B-A982-0C48D0F5EF68}" dt="2023-09-04T09:30:25.371" v="131" actId="478"/>
          <ac:spMkLst>
            <pc:docMk/>
            <pc:sldMk cId="1399830680" sldId="299"/>
            <ac:spMk id="8" creationId="{6B6E223E-C052-4E9E-9EA6-C56A819D9265}"/>
          </ac:spMkLst>
        </pc:spChg>
        <pc:picChg chg="add mod">
          <ac:chgData name="BELLEMIN SANDRA" userId="5fe4e071-d3f4-40df-970f-ee8fcf898346" providerId="ADAL" clId="{FF0C1FA3-DDED-481B-A982-0C48D0F5EF68}" dt="2023-09-04T09:30:27.069" v="134" actId="962"/>
          <ac:picMkLst>
            <pc:docMk/>
            <pc:sldMk cId="1399830680" sldId="299"/>
            <ac:picMk id="4" creationId="{CB096E0F-5598-1115-E381-E63433A0DBAA}"/>
          </ac:picMkLst>
        </pc:picChg>
      </pc:sldChg>
      <pc:sldChg chg="addSp delSp modSp mod modClrScheme chgLayout">
        <pc:chgData name="BELLEMIN SANDRA" userId="5fe4e071-d3f4-40df-970f-ee8fcf898346" providerId="ADAL" clId="{FF0C1FA3-DDED-481B-A982-0C48D0F5EF68}" dt="2023-09-04T09:31:14.516" v="166" actId="962"/>
        <pc:sldMkLst>
          <pc:docMk/>
          <pc:sldMk cId="2838080770" sldId="300"/>
        </pc:sldMkLst>
        <pc:spChg chg="del">
          <ac:chgData name="BELLEMIN SANDRA" userId="5fe4e071-d3f4-40df-970f-ee8fcf898346" providerId="ADAL" clId="{FF0C1FA3-DDED-481B-A982-0C48D0F5EF68}" dt="2023-09-04T09:31:12.748" v="163" actId="478"/>
          <ac:spMkLst>
            <pc:docMk/>
            <pc:sldMk cId="2838080770" sldId="300"/>
            <ac:spMk id="7" creationId="{540D564E-AA5B-456F-B673-45F308D666F1}"/>
          </ac:spMkLst>
        </pc:spChg>
        <pc:spChg chg="del">
          <ac:chgData name="BELLEMIN SANDRA" userId="5fe4e071-d3f4-40df-970f-ee8fcf898346" providerId="ADAL" clId="{FF0C1FA3-DDED-481B-A982-0C48D0F5EF68}" dt="2023-09-04T09:31:12.748" v="163" actId="478"/>
          <ac:spMkLst>
            <pc:docMk/>
            <pc:sldMk cId="2838080770" sldId="300"/>
            <ac:spMk id="10" creationId="{1B86540E-8A44-9509-8D06-FD2538145931}"/>
          </ac:spMkLst>
        </pc:spChg>
        <pc:spChg chg="del">
          <ac:chgData name="BELLEMIN SANDRA" userId="5fe4e071-d3f4-40df-970f-ee8fcf898346" providerId="ADAL" clId="{FF0C1FA3-DDED-481B-A982-0C48D0F5EF68}" dt="2023-09-04T09:31:12.748" v="163" actId="478"/>
          <ac:spMkLst>
            <pc:docMk/>
            <pc:sldMk cId="2838080770" sldId="300"/>
            <ac:spMk id="19" creationId="{52F269E4-781A-E1FA-18E4-7724DFD16A57}"/>
          </ac:spMkLst>
        </pc:spChg>
        <pc:picChg chg="add mod">
          <ac:chgData name="BELLEMIN SANDRA" userId="5fe4e071-d3f4-40df-970f-ee8fcf898346" providerId="ADAL" clId="{FF0C1FA3-DDED-481B-A982-0C48D0F5EF68}" dt="2023-09-04T09:31:14.516" v="166" actId="962"/>
          <ac:picMkLst>
            <pc:docMk/>
            <pc:sldMk cId="2838080770" sldId="300"/>
            <ac:picMk id="3" creationId="{BEF98A75-841A-9497-4B83-B6EDEDE9FBA5}"/>
          </ac:picMkLst>
        </pc:picChg>
      </pc:sldChg>
      <pc:sldChg chg="addSp delSp modSp mod modClrScheme chgLayout">
        <pc:chgData name="BELLEMIN SANDRA" userId="5fe4e071-d3f4-40df-970f-ee8fcf898346" providerId="ADAL" clId="{FF0C1FA3-DDED-481B-A982-0C48D0F5EF68}" dt="2023-09-04T09:31:33.264" v="178" actId="962"/>
        <pc:sldMkLst>
          <pc:docMk/>
          <pc:sldMk cId="1975600308" sldId="301"/>
        </pc:sldMkLst>
        <pc:grpChg chg="del">
          <ac:chgData name="BELLEMIN SANDRA" userId="5fe4e071-d3f4-40df-970f-ee8fcf898346" providerId="ADAL" clId="{FF0C1FA3-DDED-481B-A982-0C48D0F5EF68}" dt="2023-09-04T09:31:31.574" v="175" actId="478"/>
          <ac:grpSpMkLst>
            <pc:docMk/>
            <pc:sldMk cId="1975600308" sldId="301"/>
            <ac:grpSpMk id="5" creationId="{C8BF319A-8A1D-CDE7-3760-7682A07EB32F}"/>
          </ac:grpSpMkLst>
        </pc:grpChg>
        <pc:grpChg chg="del">
          <ac:chgData name="BELLEMIN SANDRA" userId="5fe4e071-d3f4-40df-970f-ee8fcf898346" providerId="ADAL" clId="{FF0C1FA3-DDED-481B-A982-0C48D0F5EF68}" dt="2023-09-04T09:31:31.574" v="175" actId="478"/>
          <ac:grpSpMkLst>
            <pc:docMk/>
            <pc:sldMk cId="1975600308" sldId="301"/>
            <ac:grpSpMk id="10" creationId="{A952B9EA-4336-7E83-53F3-1C5C4F506AC9}"/>
          </ac:grpSpMkLst>
        </pc:grpChg>
        <pc:picChg chg="add mod">
          <ac:chgData name="BELLEMIN SANDRA" userId="5fe4e071-d3f4-40df-970f-ee8fcf898346" providerId="ADAL" clId="{FF0C1FA3-DDED-481B-A982-0C48D0F5EF68}" dt="2023-09-04T09:31:33.264" v="178" actId="962"/>
          <ac:picMkLst>
            <pc:docMk/>
            <pc:sldMk cId="1975600308" sldId="301"/>
            <ac:picMk id="12" creationId="{720CE210-925B-677D-D289-153DA77BCE4F}"/>
          </ac:picMkLst>
        </pc:picChg>
      </pc:sldChg>
      <pc:sldChg chg="addSp delSp modSp mod modClrScheme chgLayout modNotesTx">
        <pc:chgData name="BELLEMIN SANDRA" userId="5fe4e071-d3f4-40df-970f-ee8fcf898346" providerId="ADAL" clId="{FF0C1FA3-DDED-481B-A982-0C48D0F5EF68}" dt="2023-09-05T08:51:43.727" v="253"/>
        <pc:sldMkLst>
          <pc:docMk/>
          <pc:sldMk cId="3437500296" sldId="302"/>
        </pc:sldMkLst>
        <pc:spChg chg="del">
          <ac:chgData name="BELLEMIN SANDRA" userId="5fe4e071-d3f4-40df-970f-ee8fcf898346" providerId="ADAL" clId="{FF0C1FA3-DDED-481B-A982-0C48D0F5EF68}" dt="2023-09-04T09:32:45.317" v="227" actId="478"/>
          <ac:spMkLst>
            <pc:docMk/>
            <pc:sldMk cId="3437500296" sldId="302"/>
            <ac:spMk id="4" creationId="{2284EE98-57C3-2FD9-BDBB-D878F8EACE7F}"/>
          </ac:spMkLst>
        </pc:spChg>
        <pc:picChg chg="del">
          <ac:chgData name="BELLEMIN SANDRA" userId="5fe4e071-d3f4-40df-970f-ee8fcf898346" providerId="ADAL" clId="{FF0C1FA3-DDED-481B-A982-0C48D0F5EF68}" dt="2023-09-04T09:32:45.317" v="227" actId="478"/>
          <ac:picMkLst>
            <pc:docMk/>
            <pc:sldMk cId="3437500296" sldId="302"/>
            <ac:picMk id="2" creationId="{EDA50D99-5289-720F-5AA5-6CA0B1940834}"/>
          </ac:picMkLst>
        </pc:picChg>
        <pc:picChg chg="del">
          <ac:chgData name="BELLEMIN SANDRA" userId="5fe4e071-d3f4-40df-970f-ee8fcf898346" providerId="ADAL" clId="{FF0C1FA3-DDED-481B-A982-0C48D0F5EF68}" dt="2023-09-04T09:32:45.317" v="227" actId="478"/>
          <ac:picMkLst>
            <pc:docMk/>
            <pc:sldMk cId="3437500296" sldId="302"/>
            <ac:picMk id="3" creationId="{1831A846-D11A-2A4E-846B-C8D162774067}"/>
          </ac:picMkLst>
        </pc:picChg>
        <pc:picChg chg="add mod">
          <ac:chgData name="BELLEMIN SANDRA" userId="5fe4e071-d3f4-40df-970f-ee8fcf898346" providerId="ADAL" clId="{FF0C1FA3-DDED-481B-A982-0C48D0F5EF68}" dt="2023-09-05T08:51:21.360" v="252" actId="962"/>
          <ac:picMkLst>
            <pc:docMk/>
            <pc:sldMk cId="3437500296" sldId="302"/>
            <ac:picMk id="3" creationId="{5077D4AC-8F64-4312-54D5-6ACC01D56A46}"/>
          </ac:picMkLst>
        </pc:picChg>
        <pc:picChg chg="add del mod">
          <ac:chgData name="BELLEMIN SANDRA" userId="5fe4e071-d3f4-40df-970f-ee8fcf898346" providerId="ADAL" clId="{FF0C1FA3-DDED-481B-A982-0C48D0F5EF68}" dt="2023-09-05T08:51:12.216" v="249" actId="478"/>
          <ac:picMkLst>
            <pc:docMk/>
            <pc:sldMk cId="3437500296" sldId="302"/>
            <ac:picMk id="6" creationId="{01F7F351-2EE2-0B41-0295-9F031C73B832}"/>
          </ac:picMkLst>
        </pc:picChg>
      </pc:sldChg>
      <pc:sldChg chg="addSp delSp modSp mod modClrScheme chgLayout">
        <pc:chgData name="BELLEMIN SANDRA" userId="5fe4e071-d3f4-40df-970f-ee8fcf898346" providerId="ADAL" clId="{FF0C1FA3-DDED-481B-A982-0C48D0F5EF68}" dt="2023-09-04T09:32:53.907" v="234" actId="962"/>
        <pc:sldMkLst>
          <pc:docMk/>
          <pc:sldMk cId="111570175" sldId="304"/>
        </pc:sldMkLst>
        <pc:picChg chg="del">
          <ac:chgData name="BELLEMIN SANDRA" userId="5fe4e071-d3f4-40df-970f-ee8fcf898346" providerId="ADAL" clId="{FF0C1FA3-DDED-481B-A982-0C48D0F5EF68}" dt="2023-09-04T09:32:52.142" v="231" actId="478"/>
          <ac:picMkLst>
            <pc:docMk/>
            <pc:sldMk cId="111570175" sldId="304"/>
            <ac:picMk id="3" creationId="{D20CEDA3-4F00-C835-B609-953F2FDBAED7}"/>
          </ac:picMkLst>
        </pc:picChg>
        <pc:picChg chg="del">
          <ac:chgData name="BELLEMIN SANDRA" userId="5fe4e071-d3f4-40df-970f-ee8fcf898346" providerId="ADAL" clId="{FF0C1FA3-DDED-481B-A982-0C48D0F5EF68}" dt="2023-09-04T09:32:52.142" v="231" actId="478"/>
          <ac:picMkLst>
            <pc:docMk/>
            <pc:sldMk cId="111570175" sldId="304"/>
            <ac:picMk id="4" creationId="{20F86548-0E11-7A02-E388-3117A0E2C391}"/>
          </ac:picMkLst>
        </pc:picChg>
        <pc:picChg chg="add mod">
          <ac:chgData name="BELLEMIN SANDRA" userId="5fe4e071-d3f4-40df-970f-ee8fcf898346" providerId="ADAL" clId="{FF0C1FA3-DDED-481B-A982-0C48D0F5EF68}" dt="2023-09-04T09:32:53.907" v="234" actId="962"/>
          <ac:picMkLst>
            <pc:docMk/>
            <pc:sldMk cId="111570175" sldId="304"/>
            <ac:picMk id="5" creationId="{BB0A9EBF-44B6-F5ED-5C1C-0D4DBFB796E5}"/>
          </ac:picMkLst>
        </pc:picChg>
      </pc:sldChg>
      <pc:sldChg chg="addSp delSp modSp mod modClrScheme chgLayout">
        <pc:chgData name="BELLEMIN SANDRA" userId="5fe4e071-d3f4-40df-970f-ee8fcf898346" providerId="ADAL" clId="{FF0C1FA3-DDED-481B-A982-0C48D0F5EF68}" dt="2023-09-04T09:32:59.664" v="238" actId="962"/>
        <pc:sldMkLst>
          <pc:docMk/>
          <pc:sldMk cId="615297822" sldId="305"/>
        </pc:sldMkLst>
        <pc:picChg chg="del">
          <ac:chgData name="BELLEMIN SANDRA" userId="5fe4e071-d3f4-40df-970f-ee8fcf898346" providerId="ADAL" clId="{FF0C1FA3-DDED-481B-A982-0C48D0F5EF68}" dt="2023-09-04T09:32:57.750" v="235" actId="478"/>
          <ac:picMkLst>
            <pc:docMk/>
            <pc:sldMk cId="615297822" sldId="305"/>
            <ac:picMk id="3" creationId="{D20CEDA3-4F00-C835-B609-953F2FDBAED7}"/>
          </ac:picMkLst>
        </pc:picChg>
        <pc:picChg chg="add mod">
          <ac:chgData name="BELLEMIN SANDRA" userId="5fe4e071-d3f4-40df-970f-ee8fcf898346" providerId="ADAL" clId="{FF0C1FA3-DDED-481B-A982-0C48D0F5EF68}" dt="2023-09-04T09:32:59.664" v="238" actId="962"/>
          <ac:picMkLst>
            <pc:docMk/>
            <pc:sldMk cId="615297822" sldId="305"/>
            <ac:picMk id="4" creationId="{F0476184-CBB8-301C-9B9A-44494CECFDDF}"/>
          </ac:picMkLst>
        </pc:picChg>
        <pc:picChg chg="del">
          <ac:chgData name="BELLEMIN SANDRA" userId="5fe4e071-d3f4-40df-970f-ee8fcf898346" providerId="ADAL" clId="{FF0C1FA3-DDED-481B-A982-0C48D0F5EF68}" dt="2023-09-04T09:32:57.750" v="235" actId="478"/>
          <ac:picMkLst>
            <pc:docMk/>
            <pc:sldMk cId="615297822" sldId="305"/>
            <ac:picMk id="6" creationId="{C65495BD-0814-C43D-C211-F7F0E13672DC}"/>
          </ac:picMkLst>
        </pc:picChg>
        <pc:picChg chg="del">
          <ac:chgData name="BELLEMIN SANDRA" userId="5fe4e071-d3f4-40df-970f-ee8fcf898346" providerId="ADAL" clId="{FF0C1FA3-DDED-481B-A982-0C48D0F5EF68}" dt="2023-09-04T09:32:57.750" v="235" actId="478"/>
          <ac:picMkLst>
            <pc:docMk/>
            <pc:sldMk cId="615297822" sldId="305"/>
            <ac:picMk id="7" creationId="{94451121-055A-B1BF-D353-77AD57ACE6B9}"/>
          </ac:picMkLst>
        </pc:picChg>
      </pc:sldChg>
      <pc:sldChg chg="addSp delSp modSp mod modClrScheme chgLayout">
        <pc:chgData name="BELLEMIN SANDRA" userId="5fe4e071-d3f4-40df-970f-ee8fcf898346" providerId="ADAL" clId="{FF0C1FA3-DDED-481B-A982-0C48D0F5EF68}" dt="2023-09-04T09:33:12.732" v="246" actId="962"/>
        <pc:sldMkLst>
          <pc:docMk/>
          <pc:sldMk cId="830618004" sldId="306"/>
        </pc:sldMkLst>
        <pc:picChg chg="del">
          <ac:chgData name="BELLEMIN SANDRA" userId="5fe4e071-d3f4-40df-970f-ee8fcf898346" providerId="ADAL" clId="{FF0C1FA3-DDED-481B-A982-0C48D0F5EF68}" dt="2023-09-04T09:33:10.703" v="243" actId="478"/>
          <ac:picMkLst>
            <pc:docMk/>
            <pc:sldMk cId="830618004" sldId="306"/>
            <ac:picMk id="3" creationId="{D20CEDA3-4F00-C835-B609-953F2FDBAED7}"/>
          </ac:picMkLst>
        </pc:picChg>
        <pc:picChg chg="del">
          <ac:chgData name="BELLEMIN SANDRA" userId="5fe4e071-d3f4-40df-970f-ee8fcf898346" providerId="ADAL" clId="{FF0C1FA3-DDED-481B-A982-0C48D0F5EF68}" dt="2023-09-04T09:33:10.703" v="243" actId="478"/>
          <ac:picMkLst>
            <pc:docMk/>
            <pc:sldMk cId="830618004" sldId="306"/>
            <ac:picMk id="4" creationId="{CC6D760B-F460-8E3E-29AF-BF04EAF79582}"/>
          </ac:picMkLst>
        </pc:picChg>
        <pc:picChg chg="del">
          <ac:chgData name="BELLEMIN SANDRA" userId="5fe4e071-d3f4-40df-970f-ee8fcf898346" providerId="ADAL" clId="{FF0C1FA3-DDED-481B-A982-0C48D0F5EF68}" dt="2023-09-04T09:33:10.703" v="243" actId="478"/>
          <ac:picMkLst>
            <pc:docMk/>
            <pc:sldMk cId="830618004" sldId="306"/>
            <ac:picMk id="5" creationId="{6B7778AC-2414-1B86-DD75-3F9E454939A4}"/>
          </ac:picMkLst>
        </pc:picChg>
        <pc:picChg chg="add mod">
          <ac:chgData name="BELLEMIN SANDRA" userId="5fe4e071-d3f4-40df-970f-ee8fcf898346" providerId="ADAL" clId="{FF0C1FA3-DDED-481B-A982-0C48D0F5EF68}" dt="2023-09-04T09:33:12.732" v="246" actId="962"/>
          <ac:picMkLst>
            <pc:docMk/>
            <pc:sldMk cId="830618004" sldId="306"/>
            <ac:picMk id="6" creationId="{9D61E1AE-97E9-07BD-8063-4AF47DD8EC33}"/>
          </ac:picMkLst>
        </pc:picChg>
      </pc:sldChg>
      <pc:sldChg chg="addSp delSp modSp mod modClrScheme chgLayout">
        <pc:chgData name="BELLEMIN SANDRA" userId="5fe4e071-d3f4-40df-970f-ee8fcf898346" providerId="ADAL" clId="{FF0C1FA3-DDED-481B-A982-0C48D0F5EF68}" dt="2023-09-04T09:33:04.602" v="242" actId="962"/>
        <pc:sldMkLst>
          <pc:docMk/>
          <pc:sldMk cId="1368404601" sldId="307"/>
        </pc:sldMkLst>
        <pc:picChg chg="del">
          <ac:chgData name="BELLEMIN SANDRA" userId="5fe4e071-d3f4-40df-970f-ee8fcf898346" providerId="ADAL" clId="{FF0C1FA3-DDED-481B-A982-0C48D0F5EF68}" dt="2023-09-04T09:33:02.838" v="239" actId="478"/>
          <ac:picMkLst>
            <pc:docMk/>
            <pc:sldMk cId="1368404601" sldId="307"/>
            <ac:picMk id="2" creationId="{0471BFB8-1AC3-DA4D-27A4-791799341452}"/>
          </ac:picMkLst>
        </pc:picChg>
        <pc:picChg chg="del">
          <ac:chgData name="BELLEMIN SANDRA" userId="5fe4e071-d3f4-40df-970f-ee8fcf898346" providerId="ADAL" clId="{FF0C1FA3-DDED-481B-A982-0C48D0F5EF68}" dt="2023-09-04T09:33:02.838" v="239" actId="478"/>
          <ac:picMkLst>
            <pc:docMk/>
            <pc:sldMk cId="1368404601" sldId="307"/>
            <ac:picMk id="3" creationId="{D20CEDA3-4F00-C835-B609-953F2FDBAED7}"/>
          </ac:picMkLst>
        </pc:picChg>
        <pc:picChg chg="add mod">
          <ac:chgData name="BELLEMIN SANDRA" userId="5fe4e071-d3f4-40df-970f-ee8fcf898346" providerId="ADAL" clId="{FF0C1FA3-DDED-481B-A982-0C48D0F5EF68}" dt="2023-09-04T09:33:04.602" v="242" actId="962"/>
          <ac:picMkLst>
            <pc:docMk/>
            <pc:sldMk cId="1368404601" sldId="307"/>
            <ac:picMk id="5" creationId="{4D5DD289-5D20-F2B9-203C-7B50012A7F70}"/>
          </ac:picMkLst>
        </pc:picChg>
      </pc:sldChg>
      <pc:sldMasterChg chg="modSldLayout">
        <pc:chgData name="BELLEMIN SANDRA" userId="5fe4e071-d3f4-40df-970f-ee8fcf898346" providerId="ADAL" clId="{FF0C1FA3-DDED-481B-A982-0C48D0F5EF68}" dt="2023-09-04T09:25:05.227" v="7" actId="478"/>
        <pc:sldMasterMkLst>
          <pc:docMk/>
          <pc:sldMasterMk cId="195307482" sldId="2147483660"/>
        </pc:sldMasterMkLst>
        <pc:sldLayoutChg chg="delSp mod">
          <pc:chgData name="BELLEMIN SANDRA" userId="5fe4e071-d3f4-40df-970f-ee8fcf898346" providerId="ADAL" clId="{FF0C1FA3-DDED-481B-A982-0C48D0F5EF68}" dt="2023-09-04T09:25:05.227" v="7" actId="478"/>
          <pc:sldLayoutMkLst>
            <pc:docMk/>
            <pc:sldMasterMk cId="195307482" sldId="2147483660"/>
            <pc:sldLayoutMk cId="1350771240" sldId="2147483662"/>
          </pc:sldLayoutMkLst>
          <pc:spChg chg="del">
            <ac:chgData name="BELLEMIN SANDRA" userId="5fe4e071-d3f4-40df-970f-ee8fcf898346" providerId="ADAL" clId="{FF0C1FA3-DDED-481B-A982-0C48D0F5EF68}" dt="2023-09-04T09:25:00.856" v="3" actId="478"/>
            <ac:spMkLst>
              <pc:docMk/>
              <pc:sldMasterMk cId="195307482" sldId="2147483660"/>
              <pc:sldLayoutMk cId="1350771240" sldId="2147483662"/>
              <ac:spMk id="2" creationId="{00000000-0000-0000-0000-000000000000}"/>
            </ac:spMkLst>
          </pc:spChg>
          <pc:spChg chg="del">
            <ac:chgData name="BELLEMIN SANDRA" userId="5fe4e071-d3f4-40df-970f-ee8fcf898346" providerId="ADAL" clId="{FF0C1FA3-DDED-481B-A982-0C48D0F5EF68}" dt="2023-09-04T09:25:02.131" v="4" actId="478"/>
            <ac:spMkLst>
              <pc:docMk/>
              <pc:sldMasterMk cId="195307482" sldId="2147483660"/>
              <pc:sldLayoutMk cId="1350771240" sldId="2147483662"/>
              <ac:spMk id="3" creationId="{00000000-0000-0000-0000-000000000000}"/>
            </ac:spMkLst>
          </pc:spChg>
          <pc:spChg chg="del">
            <ac:chgData name="BELLEMIN SANDRA" userId="5fe4e071-d3f4-40df-970f-ee8fcf898346" providerId="ADAL" clId="{FF0C1FA3-DDED-481B-A982-0C48D0F5EF68}" dt="2023-09-04T09:25:03.299" v="5" actId="478"/>
            <ac:spMkLst>
              <pc:docMk/>
              <pc:sldMasterMk cId="195307482" sldId="2147483660"/>
              <pc:sldLayoutMk cId="1350771240" sldId="2147483662"/>
              <ac:spMk id="4" creationId="{00000000-0000-0000-0000-000000000000}"/>
            </ac:spMkLst>
          </pc:spChg>
          <pc:spChg chg="del">
            <ac:chgData name="BELLEMIN SANDRA" userId="5fe4e071-d3f4-40df-970f-ee8fcf898346" providerId="ADAL" clId="{FF0C1FA3-DDED-481B-A982-0C48D0F5EF68}" dt="2023-09-04T09:25:04.242" v="6" actId="478"/>
            <ac:spMkLst>
              <pc:docMk/>
              <pc:sldMasterMk cId="195307482" sldId="2147483660"/>
              <pc:sldLayoutMk cId="1350771240" sldId="2147483662"/>
              <ac:spMk id="5" creationId="{00000000-0000-0000-0000-000000000000}"/>
            </ac:spMkLst>
          </pc:spChg>
          <pc:spChg chg="del">
            <ac:chgData name="BELLEMIN SANDRA" userId="5fe4e071-d3f4-40df-970f-ee8fcf898346" providerId="ADAL" clId="{FF0C1FA3-DDED-481B-A982-0C48D0F5EF68}" dt="2023-09-04T09:25:05.227" v="7" actId="478"/>
            <ac:spMkLst>
              <pc:docMk/>
              <pc:sldMasterMk cId="195307482" sldId="2147483660"/>
              <pc:sldLayoutMk cId="1350771240" sldId="2147483662"/>
              <ac:spMk id="6" creationId="{00000000-0000-0000-0000-000000000000}"/>
            </ac:spMkLst>
          </pc:spChg>
        </pc:sldLayoutChg>
      </pc:sldMasterChg>
      <pc:sldMasterChg chg="new mod addSldLayout">
        <pc:chgData name="BELLEMIN SANDRA" userId="5fe4e071-d3f4-40df-970f-ee8fcf898346" providerId="ADAL" clId="{FF0C1FA3-DDED-481B-A982-0C48D0F5EF68}" dt="2023-09-04T09:25:11.779" v="8" actId="6938"/>
        <pc:sldMasterMkLst>
          <pc:docMk/>
          <pc:sldMasterMk cId="125429118" sldId="2147483673"/>
        </pc:sldMasterMkLst>
        <pc:sldLayoutChg chg="new replId">
          <pc:chgData name="BELLEMIN SANDRA" userId="5fe4e071-d3f4-40df-970f-ee8fcf898346" providerId="ADAL" clId="{FF0C1FA3-DDED-481B-A982-0C48D0F5EF68}" dt="2023-09-04T09:25:11.779" v="8" actId="6938"/>
          <pc:sldLayoutMkLst>
            <pc:docMk/>
            <pc:sldMasterMk cId="125429118" sldId="2147483673"/>
            <pc:sldLayoutMk cId="836082392" sldId="2147483674"/>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4193041227" sldId="2147483675"/>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3156744725" sldId="2147483676"/>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2832107259" sldId="2147483677"/>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938043159" sldId="2147483678"/>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1572157012" sldId="2147483679"/>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195054021" sldId="2147483680"/>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1300379107" sldId="2147483681"/>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4005877983" sldId="2147483682"/>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558969741" sldId="2147483683"/>
          </pc:sldLayoutMkLst>
        </pc:sldLayoutChg>
        <pc:sldLayoutChg chg="new replId">
          <pc:chgData name="BELLEMIN SANDRA" userId="5fe4e071-d3f4-40df-970f-ee8fcf898346" providerId="ADAL" clId="{FF0C1FA3-DDED-481B-A982-0C48D0F5EF68}" dt="2023-09-04T09:25:11.779" v="8" actId="6938"/>
          <pc:sldLayoutMkLst>
            <pc:docMk/>
            <pc:sldMasterMk cId="125429118" sldId="2147483673"/>
            <pc:sldLayoutMk cId="574274596"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4B38D-DA70-4C57-A893-229830335FD2}"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1EB7F-27D7-46F9-B9FA-F06343CC34F8}" type="slidenum">
              <a:rPr lang="fr-FR" smtClean="0"/>
              <a:t>‹N°›</a:t>
            </a:fld>
            <a:endParaRPr lang="fr-FR"/>
          </a:p>
        </p:txBody>
      </p:sp>
    </p:spTree>
    <p:extLst>
      <p:ext uri="{BB962C8B-B14F-4D97-AF65-F5344CB8AC3E}">
        <p14:creationId xmlns:p14="http://schemas.microsoft.com/office/powerpoint/2010/main" val="419860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PHRASE</a:t>
            </a:r>
            <a:r>
              <a:rPr lang="fr-FR" sz="1800" b="0" i="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 L’accord du verbe avec le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16 : Les briques de la phrase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a:t>
            </a:fld>
            <a:endParaRPr lang="fr-FR"/>
          </a:p>
        </p:txBody>
      </p:sp>
    </p:spTree>
    <p:extLst>
      <p:ext uri="{BB962C8B-B14F-4D97-AF65-F5344CB8AC3E}">
        <p14:creationId xmlns:p14="http://schemas.microsoft.com/office/powerpoint/2010/main" val="23417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qu’une phrase soit bien fabriquée, il faut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une brique qui dit "de qui ou de quoi on parle",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une brique qui dit "ce qui se passe, ce que ça dit",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il faut aussi que les deux briques sonnent bien à l’oreille et qu’elles aillent bien ensemble pour l’œil.</a:t>
            </a:r>
            <a:r>
              <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10</a:t>
            </a:fld>
            <a:endParaRPr lang="fr-FR"/>
          </a:p>
        </p:txBody>
      </p:sp>
    </p:spTree>
    <p:extLst>
      <p:ext uri="{BB962C8B-B14F-4D97-AF65-F5344CB8AC3E}">
        <p14:creationId xmlns:p14="http://schemas.microsoft.com/office/powerpoint/2010/main" val="391117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la brique du nom qui dit "de qui ou de quoi on parle" ne parle que d’une seule chose, il ne faut pas que le verbe ait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Mais si la première brique parle de plusieurs personnes ou de plusieurs choses, il faut que le verbe ait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Cette leçon s’appelle </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briques de la phrase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bien rappeler les deux morceaux.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première brique, on l’appelle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brique-sujet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seulement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sujet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quand les briques vont bien ensemble, on dit qu’elles "s’accordent", on appelle cela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l’accord du verbe avec la brique-sujet</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11</a:t>
            </a:fld>
            <a:endParaRPr lang="fr-FR"/>
          </a:p>
        </p:txBody>
      </p:sp>
    </p:spTree>
    <p:extLst>
      <p:ext uri="{BB962C8B-B14F-4D97-AF65-F5344CB8AC3E}">
        <p14:creationId xmlns:p14="http://schemas.microsoft.com/office/powerpoint/2010/main" val="191516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PHASE 5 : </a:t>
            </a:r>
            <a:r>
              <a:rPr lang="fr-FR" sz="1200" b="1" i="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Retour sur les trois séances</a:t>
            </a:r>
          </a:p>
          <a:p>
            <a:endParaRPr lang="fr-FR" i="1"/>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les dernières leçons, qu’avons-nous appris ? »</a:t>
            </a:r>
          </a:p>
          <a:p>
            <a:pPr marL="0" indent="0">
              <a:buFont typeface="Wingdings 3" panose="05040102010807070707" pitchFamily="18" charset="2"/>
              <a:buNone/>
            </a:pPr>
            <a:endPar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12</a:t>
            </a:fld>
            <a:endParaRPr lang="fr-FR"/>
          </a:p>
        </p:txBody>
      </p:sp>
    </p:spTree>
    <p:extLst>
      <p:ext uri="{BB962C8B-B14F-4D97-AF65-F5344CB8AC3E}">
        <p14:creationId xmlns:p14="http://schemas.microsoft.com/office/powerpoint/2010/main" val="351451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b="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Réponse attendue</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b="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 </a:t>
            </a:r>
            <a:r>
              <a:rPr lang="fr-FR" sz="1200" i="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 appris que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phrase est fabriquée avec deux briques : une brique-sujet (qui dit de qui ou de quoi on parle) et une brique du verbe (qui dit ce qui se passe, ce que ça dit).</a:t>
            </a:r>
            <a:r>
              <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que la phrase soit bien fabriquée, il faut que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verbe soit accordé avec la brique-sujet</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la première brique parle de plusieurs personnes ou de plusieurs choses, alors le verbe de la seconde brique a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Tx/>
              <a:buChar cha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la première brique parle d’une seule personne ou d’une seule chose, alors le verbe de la seconde brique n’a pas </a:t>
            </a:r>
            <a:r>
              <a:rPr lang="fr-FR"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FontTx/>
              <a:buNone/>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13</a:t>
            </a:fld>
            <a:endParaRPr lang="fr-FR"/>
          </a:p>
        </p:txBody>
      </p:sp>
    </p:spTree>
    <p:extLst>
      <p:ext uri="{BB962C8B-B14F-4D97-AF65-F5344CB8AC3E}">
        <p14:creationId xmlns:p14="http://schemas.microsoft.com/office/powerpoint/2010/main" val="81207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0"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le tableau ce que nous avions construit à la leçon </a:t>
            </a:r>
            <a:r>
              <a:rPr lang="fr-FR" sz="1200"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 </a:t>
            </a:r>
            <a:r>
              <a:rPr lang="fr-FR" sz="1200" i="1"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porte » et « elle porte »</a:t>
            </a:r>
            <a:r>
              <a:rPr lang="fr-FR" sz="1200"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Nous pouvons maintenant y ajouter ce que nous avons appris dans la leçon d’aujourd’hui. »</a:t>
            </a:r>
            <a:endParaRPr lang="fr-FR" sz="1200" strike="noStrik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14</a:t>
            </a:fld>
            <a:endParaRPr lang="fr-FR"/>
          </a:p>
        </p:txBody>
      </p:sp>
    </p:spTree>
    <p:extLst>
      <p:ext uri="{BB962C8B-B14F-4D97-AF65-F5344CB8AC3E}">
        <p14:creationId xmlns:p14="http://schemas.microsoft.com/office/powerpoint/2010/main" val="310428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Quels sont les nouveaux mots de la grammaire que vous retenez ? Quels exemples vous aideront à vous en souvenir ? » </a:t>
            </a:r>
            <a:b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200" b="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Réponse attendue</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r>
              <a:rPr lang="fr-FR" sz="1200" b="0">
                <a:effectLst/>
                <a:latin typeface="Times New Roman" panose="02020603050405020304" pitchFamily="18" charset="0"/>
                <a:ea typeface="Times New Roman" panose="02020603050405020304" pitchFamily="18" charset="0"/>
              </a:rPr>
              <a:t>a </a:t>
            </a:r>
            <a:r>
              <a:rPr lang="fr-FR" sz="1200">
                <a:effectLst/>
                <a:latin typeface="Times New Roman" panose="02020603050405020304" pitchFamily="18" charset="0"/>
                <a:ea typeface="Times New Roman" panose="02020603050405020304" pitchFamily="18" charset="0"/>
              </a:rPr>
              <a:t>brique-sujet, le sujet, la brique du verbe, l’accord </a:t>
            </a:r>
            <a:r>
              <a:rPr lang="fr-FR" sz="180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du verbe avec la brique-sujet.</a:t>
            </a:r>
            <a:endParaRPr lang="fr-FR"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15</a:t>
            </a:fld>
            <a:endParaRPr lang="fr-FR"/>
          </a:p>
        </p:txBody>
      </p:sp>
    </p:spTree>
    <p:extLst>
      <p:ext uri="{BB962C8B-B14F-4D97-AF65-F5344CB8AC3E}">
        <p14:creationId xmlns:p14="http://schemas.microsoft.com/office/powerpoint/2010/main" val="157675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16</a:t>
            </a:fld>
            <a:endParaRPr lang="fr-FR"/>
          </a:p>
        </p:txBody>
      </p:sp>
    </p:spTree>
    <p:extLst>
      <p:ext uri="{BB962C8B-B14F-4D97-AF65-F5344CB8AC3E}">
        <p14:creationId xmlns:p14="http://schemas.microsoft.com/office/powerpoint/2010/main" val="205153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Distribuer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trace écrite à compléter </a:t>
            </a:r>
            <a:r>
              <a:rPr lang="fr-FR" sz="1800" i="1">
                <a:effectLst/>
                <a:latin typeface="Times New Roman" panose="02020603050405020304" pitchFamily="18" charset="0"/>
                <a:ea typeface="Calibri" panose="020F0502020204030204" pitchFamily="34" charset="0"/>
              </a:rPr>
              <a:t>(cf. Fichier photocopiable)</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votre trace écrite. Vous allez ajouter les couleurs. </a:t>
            </a:r>
          </a:p>
          <a:p>
            <a:pPr marL="0" indent="0">
              <a:buFont typeface="Wingdings 3" panose="05040102010807070707" pitchFamily="18" charset="2"/>
              <a:buNone/>
            </a:pPr>
            <a:r>
              <a:rPr lang="fr-FR" sz="1800">
                <a:effectLst/>
                <a:latin typeface="Times New Roman" panose="02020603050405020304" pitchFamily="18" charset="0"/>
                <a:ea typeface="Times New Roman" panose="02020603050405020304" pitchFamily="18" charset="0"/>
              </a:rPr>
              <a:t>Avec le crayon vert,</a:t>
            </a:r>
          </a:p>
          <a:p>
            <a:pPr marL="285750" indent="-285750">
              <a:buFontTx/>
              <a:buChar char="-"/>
            </a:pPr>
            <a:r>
              <a:rPr lang="fr-FR" sz="1800">
                <a:effectLst/>
                <a:latin typeface="Times New Roman" panose="02020603050405020304" pitchFamily="18" charset="0"/>
                <a:ea typeface="Times New Roman" panose="02020603050405020304" pitchFamily="18" charset="0"/>
              </a:rPr>
              <a:t>soulignez les groupes de mots </a:t>
            </a:r>
            <a:r>
              <a:rPr lang="fr-FR" sz="1800" i="1">
                <a:solidFill>
                  <a:srgbClr val="D0CECE"/>
                </a:solidFill>
                <a:effectLst/>
                <a:latin typeface="Times New Roman" panose="02020603050405020304" pitchFamily="18" charset="0"/>
                <a:ea typeface="Times New Roman" panose="02020603050405020304" pitchFamily="18" charset="0"/>
              </a:rPr>
              <a:t>L’éléphant</a:t>
            </a:r>
            <a:r>
              <a:rPr lang="fr-FR" sz="1800">
                <a:effectLst/>
                <a:latin typeface="Times New Roman" panose="02020603050405020304" pitchFamily="18" charset="0"/>
                <a:ea typeface="Times New Roman" panose="02020603050405020304" pitchFamily="18" charset="0"/>
              </a:rPr>
              <a:t> et </a:t>
            </a:r>
            <a:r>
              <a:rPr lang="fr-FR" sz="1800" i="1">
                <a:solidFill>
                  <a:srgbClr val="D0CECE"/>
                </a:solidFill>
                <a:effectLst/>
                <a:latin typeface="Times New Roman" panose="02020603050405020304" pitchFamily="18" charset="0"/>
                <a:ea typeface="Times New Roman" panose="02020603050405020304" pitchFamily="18" charset="0"/>
              </a:rPr>
              <a:t>Les éléphants</a:t>
            </a:r>
            <a:r>
              <a:rPr lang="fr-FR" sz="1800">
                <a:effectLst/>
                <a:latin typeface="Times New Roman" panose="02020603050405020304" pitchFamily="18" charset="0"/>
                <a:ea typeface="Times New Roman" panose="02020603050405020304" pitchFamily="18" charset="0"/>
              </a:rPr>
              <a:t>,</a:t>
            </a:r>
          </a:p>
          <a:p>
            <a:pPr marL="285750" indent="-285750">
              <a:buFontTx/>
              <a:buChar char="-"/>
            </a:pPr>
            <a:r>
              <a:rPr lang="fr-FR" sz="1800">
                <a:effectLst/>
                <a:latin typeface="Times New Roman" panose="02020603050405020304" pitchFamily="18" charset="0"/>
                <a:ea typeface="Times New Roman" panose="02020603050405020304" pitchFamily="18" charset="0"/>
              </a:rPr>
              <a:t>coloriez légèrement la bulle </a:t>
            </a:r>
            <a:r>
              <a:rPr lang="fr-FR" sz="1800" i="1">
                <a:effectLst/>
                <a:latin typeface="Times New Roman" panose="02020603050405020304" pitchFamily="18" charset="0"/>
                <a:ea typeface="Times New Roman" panose="02020603050405020304" pitchFamily="18" charset="0"/>
              </a:rPr>
              <a:t>le sujet </a:t>
            </a:r>
            <a:r>
              <a:rPr lang="fr-FR" sz="1800">
                <a:effectLst/>
                <a:latin typeface="Times New Roman" panose="02020603050405020304" pitchFamily="18" charset="0"/>
                <a:ea typeface="Times New Roman" panose="02020603050405020304" pitchFamily="18" charset="0"/>
              </a:rPr>
              <a:t>et le cadre </a:t>
            </a:r>
            <a:r>
              <a:rPr lang="fr-FR" sz="1800" i="1">
                <a:effectLst/>
                <a:latin typeface="Times New Roman" panose="02020603050405020304" pitchFamily="18" charset="0"/>
                <a:ea typeface="Times New Roman" panose="02020603050405020304" pitchFamily="18" charset="0"/>
              </a:rPr>
              <a:t>brique-sujet</a:t>
            </a:r>
            <a:r>
              <a:rPr lang="fr-FR" sz="1800">
                <a:effectLst/>
                <a:latin typeface="Times New Roman" panose="02020603050405020304" pitchFamily="18" charset="0"/>
                <a:ea typeface="Times New Roman" panose="02020603050405020304" pitchFamily="18" charset="0"/>
              </a:rPr>
              <a:t>. </a:t>
            </a:r>
          </a:p>
          <a:p>
            <a:r>
              <a:rPr lang="fr-FR" sz="1200">
                <a:effectLst/>
                <a:latin typeface="Times New Roman" panose="02020603050405020304" pitchFamily="18" charset="0"/>
                <a:ea typeface="Times New Roman" panose="02020603050405020304" pitchFamily="18" charset="0"/>
              </a:rPr>
              <a:t>Avec le crayon rouge, </a:t>
            </a:r>
          </a:p>
          <a:p>
            <a:r>
              <a:rPr lang="fr-FR" sz="1200">
                <a:effectLst/>
                <a:latin typeface="Times New Roman" panose="02020603050405020304" pitchFamily="18" charset="0"/>
                <a:ea typeface="Times New Roman" panose="02020603050405020304" pitchFamily="18" charset="0"/>
              </a:rPr>
              <a:t>- soulignez les groupes de mots </a:t>
            </a:r>
            <a:r>
              <a:rPr lang="fr-FR" sz="1200" b="1" i="1">
                <a:solidFill>
                  <a:srgbClr val="D0CECE"/>
                </a:solidFill>
                <a:effectLst/>
                <a:latin typeface="Times New Roman" panose="02020603050405020304" pitchFamily="18" charset="0"/>
                <a:ea typeface="Times New Roman" panose="02020603050405020304" pitchFamily="18" charset="0"/>
              </a:rPr>
              <a:t>boit</a:t>
            </a:r>
            <a:r>
              <a:rPr lang="fr-FR" sz="1200" i="1">
                <a:solidFill>
                  <a:srgbClr val="D0CECE"/>
                </a:solidFill>
                <a:effectLst/>
                <a:latin typeface="Times New Roman" panose="02020603050405020304" pitchFamily="18" charset="0"/>
                <a:ea typeface="Times New Roman" panose="02020603050405020304" pitchFamily="18" charset="0"/>
              </a:rPr>
              <a:t> l’eau de la rivière.</a:t>
            </a:r>
            <a:r>
              <a:rPr lang="fr-FR" sz="1200" i="1">
                <a:solidFill>
                  <a:srgbClr val="000000"/>
                </a:solidFill>
                <a:effectLst/>
                <a:latin typeface="Times New Roman" panose="02020603050405020304" pitchFamily="18" charset="0"/>
                <a:ea typeface="Times New Roman" panose="02020603050405020304" pitchFamily="18" charset="0"/>
              </a:rPr>
              <a:t> </a:t>
            </a:r>
            <a:r>
              <a:rPr lang="fr-FR" sz="1200">
                <a:solidFill>
                  <a:srgbClr val="000000"/>
                </a:solidFill>
                <a:effectLst/>
                <a:latin typeface="Times New Roman" panose="02020603050405020304" pitchFamily="18" charset="0"/>
                <a:ea typeface="Times New Roman" panose="02020603050405020304" pitchFamily="18" charset="0"/>
              </a:rPr>
              <a:t>et </a:t>
            </a:r>
            <a:r>
              <a:rPr lang="fr-FR" sz="1200" b="1" i="1">
                <a:solidFill>
                  <a:srgbClr val="D0CECE"/>
                </a:solidFill>
                <a:effectLst/>
                <a:latin typeface="Times New Roman" panose="02020603050405020304" pitchFamily="18" charset="0"/>
                <a:ea typeface="Times New Roman" panose="02020603050405020304" pitchFamily="18" charset="0"/>
              </a:rPr>
              <a:t>boivent </a:t>
            </a:r>
            <a:r>
              <a:rPr lang="fr-FR" sz="1200" i="1">
                <a:solidFill>
                  <a:srgbClr val="D0CECE"/>
                </a:solidFill>
                <a:effectLst/>
                <a:latin typeface="Times New Roman" panose="02020603050405020304" pitchFamily="18" charset="0"/>
                <a:ea typeface="Times New Roman" panose="02020603050405020304" pitchFamily="18" charset="0"/>
              </a:rPr>
              <a:t>l’eau de la rivière.</a:t>
            </a:r>
            <a:r>
              <a:rPr lang="fr-FR" sz="1200">
                <a:solidFill>
                  <a:srgbClr val="000000"/>
                </a:solidFill>
                <a:effectLst/>
                <a:latin typeface="Times New Roman" panose="02020603050405020304" pitchFamily="18" charset="0"/>
                <a:ea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a:p>
            <a:r>
              <a:rPr lang="fr-FR" sz="1200">
                <a:effectLst/>
                <a:latin typeface="Times New Roman" panose="02020603050405020304" pitchFamily="18" charset="0"/>
                <a:ea typeface="Times New Roman" panose="02020603050405020304" pitchFamily="18" charset="0"/>
              </a:rPr>
              <a:t>- coloriez légèrement la bulle </a:t>
            </a:r>
            <a:r>
              <a:rPr lang="fr-FR" sz="1200" i="1">
                <a:effectLst/>
                <a:latin typeface="Times New Roman" panose="02020603050405020304" pitchFamily="18" charset="0"/>
                <a:ea typeface="Times New Roman" panose="02020603050405020304" pitchFamily="18" charset="0"/>
              </a:rPr>
              <a:t>le verbe accordé avec la brique-sujet</a:t>
            </a:r>
            <a:r>
              <a:rPr lang="fr-FR" sz="1200">
                <a:effectLst/>
                <a:latin typeface="Times New Roman" panose="02020603050405020304" pitchFamily="18" charset="0"/>
                <a:ea typeface="Times New Roman" panose="02020603050405020304" pitchFamily="18" charset="0"/>
              </a:rPr>
              <a:t> et le </a:t>
            </a:r>
            <a:r>
              <a:rPr lang="fr-FR" sz="1200" i="1">
                <a:effectLst/>
                <a:latin typeface="Times New Roman" panose="02020603050405020304" pitchFamily="18" charset="0"/>
                <a:ea typeface="Times New Roman" panose="02020603050405020304" pitchFamily="18" charset="0"/>
              </a:rPr>
              <a:t>cadre brique du verbe. </a:t>
            </a:r>
            <a:r>
              <a:rPr lang="fr-FR" sz="1200">
                <a:effectLst/>
                <a:latin typeface="Times New Roman" panose="02020603050405020304" pitchFamily="18" charset="0"/>
                <a:ea typeface="Times New Roman" panose="02020603050405020304" pitchFamily="18" charset="0"/>
              </a:rPr>
              <a:t>»</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17</a:t>
            </a:fld>
            <a:endParaRPr lang="fr-FR"/>
          </a:p>
        </p:txBody>
      </p:sp>
    </p:spTree>
    <p:extLst>
      <p:ext uri="{BB962C8B-B14F-4D97-AF65-F5344CB8AC3E}">
        <p14:creationId xmlns:p14="http://schemas.microsoft.com/office/powerpoint/2010/main" val="211729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a:effectLst/>
                <a:latin typeface="Times New Roman" panose="02020603050405020304" pitchFamily="18" charset="0"/>
                <a:ea typeface="Times New Roman" panose="02020603050405020304" pitchFamily="18" charset="0"/>
              </a:rPr>
              <a:t>Proposition de prolongement de la leçon</a:t>
            </a:r>
          </a:p>
          <a:p>
            <a:pPr algn="just"/>
            <a:endParaRPr lang="fr-F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Expliquer</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 </a:t>
            </a:r>
            <a:r>
              <a:rPr lang="fr-FR" sz="1200">
                <a:effectLst/>
                <a:latin typeface="Times New Roman" panose="02020603050405020304" pitchFamily="18" charset="0"/>
                <a:ea typeface="Times New Roman" panose="02020603050405020304" pitchFamily="18" charset="0"/>
              </a:rPr>
              <a:t>En anglais, il y a les mêmes briques de la phrase qu’en français.</a:t>
            </a:r>
          </a:p>
          <a:p>
            <a:pPr algn="just"/>
            <a:r>
              <a:rPr lang="fr-FR" sz="1200">
                <a:solidFill>
                  <a:srgbClr val="00B050"/>
                </a:solidFill>
                <a:effectLst/>
                <a:latin typeface="Times New Roman" panose="02020603050405020304" pitchFamily="18" charset="0"/>
                <a:ea typeface="Times New Roman" panose="02020603050405020304" pitchFamily="18" charset="0"/>
              </a:rPr>
              <a:t>    </a:t>
            </a:r>
            <a:r>
              <a:rPr lang="fr-FR" sz="1200" err="1">
                <a:solidFill>
                  <a:srgbClr val="00B050"/>
                </a:solidFill>
                <a:effectLst/>
                <a:latin typeface="Times New Roman" panose="02020603050405020304" pitchFamily="18" charset="0"/>
                <a:ea typeface="Times New Roman" panose="02020603050405020304" pitchFamily="18" charset="0"/>
              </a:rPr>
              <a:t>Elephants</a:t>
            </a:r>
            <a:r>
              <a:rPr lang="fr-FR" sz="1200">
                <a:solidFill>
                  <a:srgbClr val="00B050"/>
                </a:solidFill>
                <a:effectLst/>
                <a:latin typeface="Times New Roman" panose="02020603050405020304" pitchFamily="18" charset="0"/>
                <a:ea typeface="Times New Roman" panose="02020603050405020304" pitchFamily="18" charset="0"/>
              </a:rPr>
              <a:t>        // </a:t>
            </a:r>
            <a:r>
              <a:rPr lang="fr-FR" sz="1200" b="1">
                <a:solidFill>
                  <a:srgbClr val="FF0000"/>
                </a:solidFill>
                <a:effectLst/>
                <a:latin typeface="Times New Roman" panose="02020603050405020304" pitchFamily="18" charset="0"/>
                <a:ea typeface="Times New Roman" panose="02020603050405020304" pitchFamily="18" charset="0"/>
              </a:rPr>
              <a:t>drink</a:t>
            </a:r>
            <a:r>
              <a:rPr lang="fr-FR" sz="1200">
                <a:effectLst/>
                <a:latin typeface="Times New Roman" panose="02020603050405020304" pitchFamily="18" charset="0"/>
                <a:ea typeface="Times New Roman" panose="02020603050405020304" pitchFamily="18" charset="0"/>
              </a:rPr>
              <a:t>.</a:t>
            </a:r>
          </a:p>
          <a:p>
            <a:pPr algn="just"/>
            <a:r>
              <a:rPr lang="fr-FR" sz="1200">
                <a:solidFill>
                  <a:srgbClr val="00B050"/>
                </a:solidFill>
                <a:effectLst/>
                <a:latin typeface="Times New Roman" panose="02020603050405020304" pitchFamily="18" charset="0"/>
                <a:ea typeface="Times New Roman" panose="02020603050405020304" pitchFamily="18" charset="0"/>
              </a:rPr>
              <a:t>    Des éléphants</a:t>
            </a:r>
            <a:r>
              <a:rPr lang="fr-FR" sz="1200">
                <a:solidFill>
                  <a:srgbClr val="70AD47"/>
                </a:solidFill>
                <a:effectLst/>
                <a:latin typeface="Times New Roman" panose="02020603050405020304" pitchFamily="18" charset="0"/>
                <a:ea typeface="Times New Roman" panose="02020603050405020304" pitchFamily="18" charset="0"/>
              </a:rPr>
              <a:t> // </a:t>
            </a:r>
            <a:r>
              <a:rPr lang="fr-FR" sz="1200" b="1">
                <a:solidFill>
                  <a:srgbClr val="FF0000"/>
                </a:solidFill>
                <a:effectLst/>
                <a:latin typeface="Times New Roman" panose="02020603050405020304" pitchFamily="18" charset="0"/>
                <a:ea typeface="Times New Roman" panose="02020603050405020304" pitchFamily="18" charset="0"/>
              </a:rPr>
              <a:t>boivent</a:t>
            </a:r>
            <a:r>
              <a:rPr lang="fr-FR" sz="1200">
                <a:effectLst/>
                <a:latin typeface="Times New Roman" panose="02020603050405020304" pitchFamily="18" charset="0"/>
                <a:ea typeface="Times New Roman" panose="02020603050405020304" pitchFamily="18" charset="0"/>
              </a:rPr>
              <a:t>. </a:t>
            </a:r>
          </a:p>
          <a:p>
            <a:pPr algn="just"/>
            <a:r>
              <a:rPr lang="fr-FR" sz="1200">
                <a:effectLst/>
                <a:latin typeface="Times New Roman" panose="02020603050405020304" pitchFamily="18" charset="0"/>
                <a:ea typeface="Times New Roman" panose="02020603050405020304" pitchFamily="18" charset="0"/>
              </a:rPr>
              <a:t>Il y a des noms et des verbes comme en français. »</a:t>
            </a:r>
          </a:p>
          <a:p>
            <a:pPr algn="just"/>
            <a:endParaRPr lang="fr-FR" sz="1200">
              <a:effectLst/>
              <a:latin typeface="Times New Roman" panose="02020603050405020304" pitchFamily="18" charset="0"/>
              <a:ea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18</a:t>
            </a:fld>
            <a:endParaRPr lang="fr-FR"/>
          </a:p>
        </p:txBody>
      </p:sp>
    </p:spTree>
    <p:extLst>
      <p:ext uri="{BB962C8B-B14F-4D97-AF65-F5344CB8AC3E}">
        <p14:creationId xmlns:p14="http://schemas.microsoft.com/office/powerpoint/2010/main" val="308544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a:effectLst/>
                <a:latin typeface="Times New Roman" panose="02020603050405020304" pitchFamily="18" charset="0"/>
                <a:ea typeface="Times New Roman" panose="02020603050405020304" pitchFamily="18" charset="0"/>
              </a:rPr>
              <a:t>« La brique-sujet est la première puis vient la brique du verbe et le verbe s’accorde avec la brique-sujet.</a:t>
            </a:r>
          </a:p>
          <a:p>
            <a:pPr algn="just"/>
            <a:r>
              <a:rPr lang="fr-FR" sz="1200">
                <a:effectLst/>
                <a:latin typeface="Times New Roman" panose="02020603050405020304" pitchFamily="18" charset="0"/>
                <a:ea typeface="Times New Roman" panose="02020603050405020304" pitchFamily="18" charset="0"/>
              </a:rPr>
              <a:t>Ce n’est pas vrai dans toutes les langues. </a:t>
            </a:r>
          </a:p>
          <a:p>
            <a:r>
              <a:rPr lang="fr-FR" sz="1200">
                <a:effectLst/>
                <a:latin typeface="Times New Roman" panose="02020603050405020304" pitchFamily="18" charset="0"/>
                <a:ea typeface="Times New Roman" panose="02020603050405020304" pitchFamily="18" charset="0"/>
              </a:rPr>
              <a:t>Et dans une autre langue que tu connais, est-ce qu’il y a les mêmes briques ? Sont-elles dans le même ordre ? »</a:t>
            </a:r>
            <a:endParaRPr lang="fr-F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19</a:t>
            </a:fld>
            <a:endParaRPr lang="fr-FR"/>
          </a:p>
        </p:txBody>
      </p:sp>
    </p:spTree>
    <p:extLst>
      <p:ext uri="{BB962C8B-B14F-4D97-AF65-F5344CB8AC3E}">
        <p14:creationId xmlns:p14="http://schemas.microsoft.com/office/powerpoint/2010/main" val="80682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PHASE 1 : </a:t>
            </a:r>
            <a:r>
              <a:rPr lang="fr-FR"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Enrôlement</a:t>
            </a:r>
          </a:p>
          <a:p>
            <a:pPr algn="just"/>
            <a:r>
              <a:rPr lang="fr-FR" sz="1800">
                <a:effectLst/>
                <a:latin typeface="Times New Roman" panose="02020603050405020304" pitchFamily="18" charset="0"/>
                <a:ea typeface="Times New Roman" panose="02020603050405020304" pitchFamily="18" charset="0"/>
              </a:rPr>
              <a:t>« </a:t>
            </a:r>
            <a:r>
              <a:rPr lang="fr-FR" sz="1800">
                <a:solidFill>
                  <a:srgbClr val="4472C4"/>
                </a:solidFill>
                <a:effectLst/>
                <a:latin typeface="Times New Roman" panose="02020603050405020304" pitchFamily="18" charset="0"/>
                <a:ea typeface="Times New Roman" panose="02020603050405020304" pitchFamily="18" charset="0"/>
              </a:rPr>
              <a:t>Qu’avons-nous retenu de la dernière leçon </a:t>
            </a:r>
            <a:r>
              <a:rPr lang="fr-FR" sz="1800" i="0">
                <a:solidFill>
                  <a:srgbClr val="4472C4"/>
                </a:solidFill>
                <a:effectLst/>
                <a:latin typeface="Times New Roman" panose="02020603050405020304" pitchFamily="18" charset="0"/>
                <a:ea typeface="Times New Roman" panose="02020603050405020304" pitchFamily="18" charset="0"/>
              </a:rPr>
              <a:t>?</a:t>
            </a:r>
            <a:r>
              <a:rPr lang="fr-FR" sz="1800" i="1">
                <a:solidFill>
                  <a:srgbClr val="4472C4"/>
                </a:solidFill>
                <a:effectLst/>
                <a:latin typeface="Times New Roman" panose="02020603050405020304" pitchFamily="18" charset="0"/>
                <a:ea typeface="Times New Roman" panose="02020603050405020304" pitchFamily="18" charset="0"/>
              </a:rPr>
              <a:t> </a:t>
            </a:r>
            <a:r>
              <a:rPr lang="fr-FR" sz="1800">
                <a:solidFill>
                  <a:srgbClr val="4472C4"/>
                </a:solidFill>
                <a:effectLst/>
                <a:latin typeface="Times New Roman" panose="02020603050405020304" pitchFamily="18" charset="0"/>
                <a:ea typeface="Times New Roman" panose="02020603050405020304" pitchFamily="18" charset="0"/>
              </a:rPr>
              <a:t>» </a:t>
            </a:r>
            <a:endParaRPr lang="fr-FR" sz="1800">
              <a:effectLst/>
              <a:latin typeface="Times New Roman" panose="02020603050405020304" pitchFamily="18" charset="0"/>
              <a:ea typeface="Times New Roman" panose="02020603050405020304" pitchFamily="18" charset="0"/>
            </a:endParaRPr>
          </a:p>
          <a:p>
            <a:pPr algn="just"/>
            <a:endParaRPr lang="fr-FR" sz="1800" b="1">
              <a:solidFill>
                <a:srgbClr val="00B050"/>
              </a:solidFill>
              <a:effectLst/>
              <a:latin typeface="Times New Roman" panose="02020603050405020304" pitchFamily="18" charset="0"/>
              <a:ea typeface="Times New Roman" panose="02020603050405020304" pitchFamily="18" charset="0"/>
            </a:endParaRPr>
          </a:p>
          <a:p>
            <a:pPr algn="just"/>
            <a:r>
              <a:rPr lang="fr-FR" sz="1800" b="1" u="sng">
                <a:solidFill>
                  <a:srgbClr val="00B050"/>
                </a:solidFill>
                <a:effectLst/>
                <a:latin typeface="Times New Roman" panose="02020603050405020304" pitchFamily="18" charset="0"/>
                <a:ea typeface="Times New Roman" panose="02020603050405020304" pitchFamily="18" charset="0"/>
              </a:rPr>
              <a:t>Réponse attendue</a:t>
            </a:r>
            <a:r>
              <a:rPr lang="fr-FR" sz="1800" b="1">
                <a:solidFill>
                  <a:srgbClr val="00B050"/>
                </a:solidFill>
                <a:effectLst/>
                <a:latin typeface="Times New Roman" panose="02020603050405020304" pitchFamily="18" charset="0"/>
                <a:ea typeface="Times New Roman" panose="02020603050405020304" pitchFamily="18" charset="0"/>
              </a:rPr>
              <a:t> </a:t>
            </a:r>
            <a:r>
              <a:rPr lang="fr-FR" sz="1800" b="0">
                <a:solidFill>
                  <a:srgbClr val="00B050"/>
                </a:solidFill>
                <a:effectLst/>
                <a:latin typeface="Times New Roman" panose="02020603050405020304" pitchFamily="18" charset="0"/>
                <a:ea typeface="Times New Roman" panose="02020603050405020304" pitchFamily="18" charset="0"/>
              </a:rPr>
              <a:t>:</a:t>
            </a:r>
            <a:endParaRPr lang="fr-FR" sz="1800" b="0">
              <a:effectLst/>
              <a:latin typeface="Times New Roman" panose="02020603050405020304" pitchFamily="18" charset="0"/>
              <a:ea typeface="Times New Roman" panose="02020603050405020304" pitchFamily="18" charset="0"/>
            </a:endParaRPr>
          </a:p>
          <a:p>
            <a:pPr algn="just"/>
            <a:r>
              <a:rPr lang="fr-FR" sz="1800">
                <a:effectLst/>
                <a:latin typeface="Times New Roman" panose="02020603050405020304" pitchFamily="18" charset="0"/>
                <a:ea typeface="Times New Roman" panose="02020603050405020304" pitchFamily="18" charset="0"/>
              </a:rPr>
              <a:t>On a vu que les phrases se construisent avec deux briques : la brique du nom et la brique du verbe.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00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a:t>
            </a:fld>
            <a:endParaRPr lang="fr-FR"/>
          </a:p>
        </p:txBody>
      </p:sp>
    </p:spTree>
    <p:extLst>
      <p:ext uri="{BB962C8B-B14F-4D97-AF65-F5344CB8AC3E}">
        <p14:creationId xmlns:p14="http://schemas.microsoft.com/office/powerpoint/2010/main" val="10215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a:t>POINT SUR LA MÉTHODOLOGIE : </a:t>
            </a:r>
            <a:r>
              <a:rPr lang="fr-FR" sz="1000" b="1" i="1"/>
              <a:t>L’appariement</a:t>
            </a:r>
          </a:p>
          <a:p>
            <a:r>
              <a:rPr lang="fr-FR" sz="800" b="0"/>
              <a:t>« Maintenant, on va réfléchir à la façon dont on a travaillé dans cette leçon. »</a:t>
            </a:r>
          </a:p>
          <a:p>
            <a:endParaRPr lang="fr-FR" sz="100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Pouvez-vous expliquer ce que vous avez fait en mettant des mots ensemble comme </a:t>
            </a:r>
            <a:r>
              <a:rPr lang="fr-FR" sz="1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éléphants</a:t>
            </a:r>
            <a:r>
              <a:rPr lang="fr-F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t>
            </a:r>
            <a:r>
              <a:rPr lang="fr-FR" sz="1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boivent l’eau de la rivière </a:t>
            </a:r>
            <a:r>
              <a:rPr lang="fr-F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20</a:t>
            </a:fld>
            <a:endParaRPr lang="fr-FR"/>
          </a:p>
        </p:txBody>
      </p:sp>
    </p:spTree>
    <p:extLst>
      <p:ext uri="{BB962C8B-B14F-4D97-AF65-F5344CB8AC3E}">
        <p14:creationId xmlns:p14="http://schemas.microsoft.com/office/powerpoint/2010/main" val="252877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3" panose="05040102010807070707" pitchFamily="18" charset="2"/>
              <a:buChar char="u"/>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Expliquer</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pictogramme :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a:solidFill>
                  <a:srgbClr val="0070C0"/>
                </a:solidFill>
                <a:effectLst/>
                <a:latin typeface="Times New Roman" panose="02020603050405020304" pitchFamily="18" charset="0"/>
                <a:ea typeface="Times New Roman" panose="02020603050405020304" pitchFamily="18" charset="0"/>
              </a:rPr>
              <a:t>On ne sait pas avec quoi va A (ici : </a:t>
            </a:r>
            <a:r>
              <a:rPr lang="fr-FR" sz="1800" i="1">
                <a:solidFill>
                  <a:srgbClr val="0070C0"/>
                </a:solidFill>
                <a:effectLst/>
                <a:latin typeface="Times New Roman" panose="02020603050405020304" pitchFamily="18" charset="0"/>
                <a:ea typeface="Times New Roman" panose="02020603050405020304" pitchFamily="18" charset="0"/>
              </a:rPr>
              <a:t>Les éléphants</a:t>
            </a:r>
            <a:r>
              <a:rPr lang="fr-FR" sz="1800">
                <a:solidFill>
                  <a:srgbClr val="0070C0"/>
                </a:solidFill>
                <a:effectLst/>
                <a:latin typeface="Times New Roman" panose="02020603050405020304" pitchFamily="18" charset="0"/>
                <a:ea typeface="Times New Roman" panose="02020603050405020304" pitchFamily="18" charset="0"/>
              </a:rPr>
              <a:t>). </a:t>
            </a:r>
          </a:p>
          <a:p>
            <a:pPr marL="0" indent="0">
              <a:buFont typeface="Wingdings 3" panose="05040102010807070707" pitchFamily="18" charset="2"/>
              <a:buNone/>
            </a:pPr>
            <a:r>
              <a:rPr lang="fr-FR" sz="1800">
                <a:solidFill>
                  <a:srgbClr val="0070C0"/>
                </a:solidFill>
                <a:effectLst/>
                <a:latin typeface="Times New Roman" panose="02020603050405020304" pitchFamily="18" charset="0"/>
                <a:ea typeface="Times New Roman" panose="02020603050405020304" pitchFamily="18" charset="0"/>
              </a:rPr>
              <a:t>Et puis on trouve : A va bien avec B (ici : </a:t>
            </a:r>
            <a:r>
              <a:rPr lang="fr-FR" sz="1800" i="1">
                <a:solidFill>
                  <a:srgbClr val="0070C0"/>
                </a:solidFill>
                <a:effectLst/>
                <a:latin typeface="Times New Roman" panose="02020603050405020304" pitchFamily="18" charset="0"/>
                <a:ea typeface="Times New Roman" panose="02020603050405020304" pitchFamily="18" charset="0"/>
              </a:rPr>
              <a:t>boivent l’eau de la rivière</a:t>
            </a:r>
            <a:r>
              <a:rPr lang="fr-FR" sz="1800">
                <a:solidFill>
                  <a:srgbClr val="0070C0"/>
                </a:solidFill>
                <a:effectLst/>
                <a:latin typeface="Times New Roman" panose="02020603050405020304" pitchFamily="18" charset="0"/>
                <a:ea typeface="Times New Roman" panose="02020603050405020304" pitchFamily="18" charset="0"/>
              </a:rPr>
              <a:t>), A est "bon copain" avec B.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21</a:t>
            </a:fld>
            <a:endParaRPr lang="fr-FR"/>
          </a:p>
        </p:txBody>
      </p:sp>
    </p:spTree>
    <p:extLst>
      <p:ext uri="{BB962C8B-B14F-4D97-AF65-F5344CB8AC3E}">
        <p14:creationId xmlns:p14="http://schemas.microsoft.com/office/powerpoint/2010/main" val="10754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manipulation que vous avez faite s’appelle </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bons copains</a:t>
            </a:r>
            <a:r>
              <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Voici le signe qui indique que c’est la recherche des "bons copains" qu’il faut faire :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trouver les mots qui vont bien ensemble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qui sont accordés, et éviter les mots qui ne vont pas bien ensemble.</a:t>
            </a:r>
            <a:r>
              <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 chaque fois que vous le verrez, vous saurez qu’il faut faire comme dans </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briques de la phrase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22</a:t>
            </a:fld>
            <a:endParaRPr lang="fr-FR"/>
          </a:p>
        </p:txBody>
      </p:sp>
    </p:spTree>
    <p:extLst>
      <p:ext uri="{BB962C8B-B14F-4D97-AF65-F5344CB8AC3E}">
        <p14:creationId xmlns:p14="http://schemas.microsoft.com/office/powerpoint/2010/main" val="99289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effectLst/>
                <a:latin typeface="Calibri" panose="020F0502020204030204" pitchFamily="34" charset="0"/>
                <a:ea typeface="Calibri" panose="020F0502020204030204" pitchFamily="34" charset="0"/>
                <a:cs typeface="Times New Roman" panose="02020603050405020304" pitchFamily="18" charset="0"/>
              </a:rPr>
              <a:t>L</a:t>
            </a:r>
            <a:r>
              <a:rPr lang="fr-FR" sz="1800">
                <a:effectLst/>
                <a:latin typeface="Calibri" panose="020F0502020204030204" pitchFamily="34" charset="0"/>
                <a:ea typeface="Calibri" panose="020F0502020204030204" pitchFamily="34" charset="0"/>
                <a:cs typeface="Times New Roman" panose="02020603050405020304" pitchFamily="18" charset="0"/>
              </a:rPr>
              <a:t>ivret 6, page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23</a:t>
            </a:fld>
            <a:endParaRPr lang="fr-FR"/>
          </a:p>
        </p:txBody>
      </p:sp>
    </p:spTree>
    <p:extLst>
      <p:ext uri="{BB962C8B-B14F-4D97-AF65-F5344CB8AC3E}">
        <p14:creationId xmlns:p14="http://schemas.microsoft.com/office/powerpoint/2010/main" val="314150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Exercice 1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a:effectLst/>
                <a:latin typeface="Calibri" panose="020F0502020204030204" pitchFamily="34" charset="0"/>
                <a:ea typeface="Calibri" panose="020F0502020204030204" pitchFamily="34" charset="0"/>
                <a:cs typeface="Times New Roman" panose="02020603050405020304" pitchFamily="18" charset="0"/>
              </a:rPr>
              <a:t>Mon frère // mange des pommes.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a:effectLst/>
                <a:latin typeface="Calibri" panose="020F0502020204030204" pitchFamily="34" charset="0"/>
                <a:ea typeface="Calibri" panose="020F0502020204030204" pitchFamily="34" charset="0"/>
                <a:cs typeface="Times New Roman" panose="02020603050405020304" pitchFamily="18" charset="0"/>
              </a:rPr>
              <a:t>Revenir systématiquement aux questions « De qui ou de quoi on parle ? » // « Qu’est-ce que ça dit ? » pour justifier le découpage grammatical.</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24</a:t>
            </a:fld>
            <a:endParaRPr lang="fr-FR"/>
          </a:p>
        </p:txBody>
      </p:sp>
    </p:spTree>
    <p:extLst>
      <p:ext uri="{BB962C8B-B14F-4D97-AF65-F5344CB8AC3E}">
        <p14:creationId xmlns:p14="http://schemas.microsoft.com/office/powerpoint/2010/main" val="398823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1"/>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Exercice 1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0">
                <a:effectLst/>
                <a:latin typeface="Calibri" panose="020F0502020204030204" pitchFamily="34" charset="0"/>
                <a:ea typeface="Calibri" panose="020F0502020204030204" pitchFamily="34" charset="0"/>
                <a:cs typeface="Times New Roman" panose="02020603050405020304" pitchFamily="18" charset="0"/>
              </a:rPr>
              <a:t>Mon frère // mange des pommes.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i="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1">
                <a:effectLst/>
                <a:latin typeface="Calibri" panose="020F0502020204030204" pitchFamily="34" charset="0"/>
                <a:ea typeface="Calibri" panose="020F0502020204030204" pitchFamily="34" charset="0"/>
                <a:cs typeface="Times New Roman" panose="02020603050405020304" pitchFamily="18" charset="0"/>
              </a:rPr>
              <a:t>Revenir systématiquement aux questions « De qui ou de quoi on parle ? » // « Qu’est-ce que ça dit ? » pour justifier le découpage grammatical.</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25</a:t>
            </a:fld>
            <a:endParaRPr lang="fr-FR"/>
          </a:p>
        </p:txBody>
      </p:sp>
    </p:spTree>
    <p:extLst>
      <p:ext uri="{BB962C8B-B14F-4D97-AF65-F5344CB8AC3E}">
        <p14:creationId xmlns:p14="http://schemas.microsoft.com/office/powerpoint/2010/main" val="2050268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 typeface="+mj-lt"/>
              <a:buNone/>
            </a:pPr>
            <a:r>
              <a:rPr lang="fr-FR" sz="1200" b="1">
                <a:effectLst/>
                <a:latin typeface="Calibri" panose="020F0502020204030204" pitchFamily="34" charset="0"/>
                <a:ea typeface="Calibri" panose="020F0502020204030204" pitchFamily="34" charset="0"/>
                <a:cs typeface="Times New Roman" panose="02020603050405020304" pitchFamily="18" charset="0"/>
              </a:rPr>
              <a:t>Exercice 2 </a:t>
            </a:r>
          </a:p>
          <a:p>
            <a:pPr marL="228600" lvl="0" indent="-228600">
              <a:buFont typeface="+mj-lt"/>
              <a:buAutoNum type="alphaLcPeriod"/>
            </a:pPr>
            <a:r>
              <a:rPr lang="fr-FR" sz="1200" b="0">
                <a:effectLst/>
                <a:latin typeface="Calibri" panose="020F0502020204030204" pitchFamily="34" charset="0"/>
                <a:ea typeface="Calibri" panose="020F0502020204030204" pitchFamily="34" charset="0"/>
                <a:cs typeface="Times New Roman" panose="02020603050405020304" pitchFamily="18" charset="0"/>
              </a:rPr>
              <a:t>Son ami </a:t>
            </a:r>
            <a:r>
              <a:rPr lang="fr-FR" sz="1200" b="0" u="sng">
                <a:effectLst/>
                <a:latin typeface="Calibri" panose="020F0502020204030204" pitchFamily="34" charset="0"/>
                <a:ea typeface="Calibri" panose="020F0502020204030204" pitchFamily="34" charset="0"/>
                <a:cs typeface="Times New Roman" panose="02020603050405020304" pitchFamily="18" charset="0"/>
              </a:rPr>
              <a:t>regarde les oiseaux sur l’arbre</a:t>
            </a:r>
            <a:r>
              <a:rPr lang="fr-FR" sz="12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200" b="0">
                <a:effectLst/>
                <a:latin typeface="Calibri" panose="020F0502020204030204" pitchFamily="34" charset="0"/>
                <a:ea typeface="Calibri" panose="020F0502020204030204" pitchFamily="34" charset="0"/>
                <a:cs typeface="Times New Roman" panose="02020603050405020304" pitchFamily="18" charset="0"/>
              </a:rPr>
              <a:t>Mes parents </a:t>
            </a:r>
            <a:r>
              <a:rPr lang="fr-FR" sz="1200" b="0" u="sng">
                <a:effectLst/>
                <a:latin typeface="Calibri" panose="020F0502020204030204" pitchFamily="34" charset="0"/>
                <a:ea typeface="Calibri" panose="020F0502020204030204" pitchFamily="34" charset="0"/>
                <a:cs typeface="Times New Roman" panose="02020603050405020304" pitchFamily="18" charset="0"/>
              </a:rPr>
              <a:t>regardent le Tour de France</a:t>
            </a:r>
            <a:r>
              <a:rPr lang="fr-FR" sz="12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200" b="0">
                <a:effectLst/>
                <a:latin typeface="Calibri" panose="020F0502020204030204" pitchFamily="34" charset="0"/>
                <a:ea typeface="Calibri" panose="020F0502020204030204" pitchFamily="34" charset="0"/>
                <a:cs typeface="Times New Roman" panose="02020603050405020304" pitchFamily="18" charset="0"/>
              </a:rPr>
              <a:t>Les copains de mon frère </a:t>
            </a:r>
            <a:r>
              <a:rPr lang="fr-FR" sz="1200" b="0" u="sng">
                <a:effectLst/>
                <a:latin typeface="Calibri" panose="020F0502020204030204" pitchFamily="34" charset="0"/>
                <a:ea typeface="Calibri" panose="020F0502020204030204" pitchFamily="34" charset="0"/>
                <a:cs typeface="Times New Roman" panose="02020603050405020304" pitchFamily="18" charset="0"/>
              </a:rPr>
              <a:t>finissent leur assiette</a:t>
            </a:r>
            <a:r>
              <a:rPr lang="fr-FR" sz="12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200" b="0">
                <a:effectLst/>
                <a:latin typeface="Calibri" panose="020F0502020204030204" pitchFamily="34" charset="0"/>
                <a:ea typeface="Calibri" panose="020F0502020204030204" pitchFamily="34" charset="0"/>
                <a:cs typeface="Times New Roman" panose="02020603050405020304" pitchFamily="18" charset="0"/>
              </a:rPr>
              <a:t>Lola </a:t>
            </a:r>
            <a:r>
              <a:rPr lang="fr-FR" sz="1200" b="0" u="sng">
                <a:effectLst/>
                <a:latin typeface="Calibri" panose="020F0502020204030204" pitchFamily="34" charset="0"/>
                <a:ea typeface="Calibri" panose="020F0502020204030204" pitchFamily="34" charset="0"/>
                <a:cs typeface="Times New Roman" panose="02020603050405020304" pitchFamily="18" charset="0"/>
              </a:rPr>
              <a:t>finit deuxième</a:t>
            </a:r>
            <a:r>
              <a:rPr lang="fr-FR" sz="12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200" b="0">
                <a:effectLst/>
                <a:latin typeface="Calibri" panose="020F0502020204030204" pitchFamily="34" charset="0"/>
                <a:ea typeface="Calibri" panose="020F0502020204030204" pitchFamily="34" charset="0"/>
                <a:cs typeface="Times New Roman" panose="02020603050405020304" pitchFamily="18" charset="0"/>
              </a:rPr>
              <a:t>Les élèves </a:t>
            </a:r>
            <a:r>
              <a:rPr lang="fr-FR" sz="1200" b="0" u="sng">
                <a:effectLst/>
                <a:latin typeface="Calibri" panose="020F0502020204030204" pitchFamily="34" charset="0"/>
                <a:ea typeface="Calibri" panose="020F0502020204030204" pitchFamily="34" charset="0"/>
                <a:cs typeface="Times New Roman" panose="02020603050405020304" pitchFamily="18" charset="0"/>
              </a:rPr>
              <a:t>découvrent un trésor</a:t>
            </a:r>
            <a:r>
              <a:rPr lang="fr-FR" sz="12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endParaRPr lang="fr-FR" sz="1200" b="0">
              <a:effectLst/>
              <a:latin typeface="Calibri" panose="020F0502020204030204" pitchFamily="34" charset="0"/>
              <a:ea typeface="Calibri" panose="020F0502020204030204" pitchFamily="34" charset="0"/>
              <a:cs typeface="Times New Roman" panose="02020603050405020304" pitchFamily="18" charset="0"/>
            </a:endParaRPr>
          </a:p>
          <a:p>
            <a:r>
              <a:rPr lang="fr-FR" sz="1200" b="0" u="none">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a:solidFill>
                  <a:srgbClr val="FF0000"/>
                </a:solidFill>
                <a:effectLst/>
                <a:latin typeface="Helvetica Neue"/>
                <a:ea typeface="Calibri" panose="020F0502020204030204" pitchFamily="34" charset="0"/>
                <a:cs typeface="Helvetica Neue"/>
              </a:rPr>
              <a:t>Comment allez-vous faire pour associer la bonne brique du verbe ? »</a:t>
            </a:r>
          </a:p>
          <a:p>
            <a:r>
              <a:rPr lang="fr-FR" sz="1200" b="1">
                <a:solidFill>
                  <a:srgbClr val="FF0000"/>
                </a:solidFill>
                <a:effectLst/>
                <a:latin typeface="Helvetica Neue"/>
                <a:ea typeface="Calibri" panose="020F0502020204030204" pitchFamily="34" charset="0"/>
                <a:cs typeface="Helvetica Neue"/>
              </a:rPr>
              <a:t>Préciser </a:t>
            </a:r>
            <a:r>
              <a:rPr lang="fr-FR" sz="1200">
                <a:solidFill>
                  <a:srgbClr val="FF0000"/>
                </a:solidFill>
                <a:effectLst/>
                <a:latin typeface="Helvetica Neue"/>
                <a:ea typeface="Calibri" panose="020F0502020204030204" pitchFamily="34" charset="0"/>
                <a:cs typeface="Helvetica Neue"/>
              </a:rPr>
              <a:t>« Plusieurs réponses sont possibles. Vous en choisirez une</a:t>
            </a:r>
            <a:r>
              <a:rPr lang="fr-FR" sz="1200">
                <a:solidFill>
                  <a:srgbClr val="000000"/>
                </a:solidFill>
                <a:effectLst/>
                <a:latin typeface="Helvetica Neue"/>
                <a:ea typeface="Calibri" panose="020F0502020204030204" pitchFamily="34" charset="0"/>
                <a:cs typeface="Helvetica Neue"/>
              </a:rPr>
              <a:t>. »</a:t>
            </a:r>
          </a:p>
          <a:p>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r>
              <a:rPr lang="fr-FR" sz="1200" b="1" u="none">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Phase collective : </a:t>
            </a:r>
            <a:r>
              <a:rPr lang="fr-FR" sz="1200" b="0" i="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Toutes les justifications doivent s’appuyer sur un raisonnement grammatical en termes de marques.</a:t>
            </a:r>
          </a:p>
          <a:p>
            <a:pPr marL="0" lvl="0" indent="0">
              <a:buFont typeface="+mj-lt"/>
              <a:buNone/>
            </a:pP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26</a:t>
            </a:fld>
            <a:endParaRPr lang="fr-FR"/>
          </a:p>
        </p:txBody>
      </p:sp>
    </p:spTree>
    <p:extLst>
      <p:ext uri="{BB962C8B-B14F-4D97-AF65-F5344CB8AC3E}">
        <p14:creationId xmlns:p14="http://schemas.microsoft.com/office/powerpoint/2010/main" val="2441160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0" i="1"/>
              <a:t>(Affichage avec le mémo)</a:t>
            </a:r>
          </a:p>
          <a:p>
            <a:pPr marL="0" lvl="0" indent="0">
              <a:buFont typeface="+mj-lt"/>
              <a:buNone/>
            </a:pPr>
            <a:r>
              <a:rPr lang="fr-FR" sz="1200" b="1">
                <a:effectLst/>
                <a:latin typeface="Calibri" panose="020F0502020204030204" pitchFamily="34" charset="0"/>
                <a:ea typeface="Calibri" panose="020F0502020204030204" pitchFamily="34" charset="0"/>
                <a:cs typeface="Times New Roman" panose="02020603050405020304" pitchFamily="18" charset="0"/>
              </a:rPr>
              <a:t>Exercice 2 </a:t>
            </a:r>
          </a:p>
          <a:p>
            <a:pPr marL="228600" lvl="0" indent="-228600">
              <a:buFont typeface="+mj-lt"/>
              <a:buAutoNum type="alphaLcPeriod"/>
            </a:pPr>
            <a:r>
              <a:rPr lang="fr-FR" sz="1800" b="0">
                <a:effectLst/>
                <a:latin typeface="Calibri" panose="020F0502020204030204" pitchFamily="34" charset="0"/>
                <a:ea typeface="Calibri" panose="020F0502020204030204" pitchFamily="34" charset="0"/>
                <a:cs typeface="Times New Roman" panose="02020603050405020304" pitchFamily="18" charset="0"/>
              </a:rPr>
              <a:t>Son ami </a:t>
            </a:r>
            <a:r>
              <a:rPr lang="fr-FR" sz="1800" b="0" u="sng">
                <a:effectLst/>
                <a:latin typeface="Calibri" panose="020F0502020204030204" pitchFamily="34" charset="0"/>
                <a:ea typeface="Calibri" panose="020F0502020204030204" pitchFamily="34" charset="0"/>
                <a:cs typeface="Times New Roman" panose="02020603050405020304" pitchFamily="18" charset="0"/>
              </a:rPr>
              <a:t>regarde les oiseaux sur l’arbre</a:t>
            </a:r>
            <a:r>
              <a:rPr lang="fr-FR" sz="18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800" b="0">
                <a:effectLst/>
                <a:latin typeface="Calibri" panose="020F0502020204030204" pitchFamily="34" charset="0"/>
                <a:ea typeface="Calibri" panose="020F0502020204030204" pitchFamily="34" charset="0"/>
                <a:cs typeface="Times New Roman" panose="02020603050405020304" pitchFamily="18" charset="0"/>
              </a:rPr>
              <a:t>Mes parents </a:t>
            </a:r>
            <a:r>
              <a:rPr lang="fr-FR" sz="1800" b="0" u="sng">
                <a:effectLst/>
                <a:latin typeface="Calibri" panose="020F0502020204030204" pitchFamily="34" charset="0"/>
                <a:ea typeface="Calibri" panose="020F0502020204030204" pitchFamily="34" charset="0"/>
                <a:cs typeface="Times New Roman" panose="02020603050405020304" pitchFamily="18" charset="0"/>
              </a:rPr>
              <a:t>regardent le Tour de France</a:t>
            </a:r>
            <a:r>
              <a:rPr lang="fr-FR" sz="18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800" b="0">
                <a:effectLst/>
                <a:latin typeface="Calibri" panose="020F0502020204030204" pitchFamily="34" charset="0"/>
                <a:ea typeface="Calibri" panose="020F0502020204030204" pitchFamily="34" charset="0"/>
                <a:cs typeface="Times New Roman" panose="02020603050405020304" pitchFamily="18" charset="0"/>
              </a:rPr>
              <a:t>Les copains de mon frère </a:t>
            </a:r>
            <a:r>
              <a:rPr lang="fr-FR" sz="1800" b="0" u="sng">
                <a:effectLst/>
                <a:latin typeface="Calibri" panose="020F0502020204030204" pitchFamily="34" charset="0"/>
                <a:ea typeface="Calibri" panose="020F0502020204030204" pitchFamily="34" charset="0"/>
                <a:cs typeface="Times New Roman" panose="02020603050405020304" pitchFamily="18" charset="0"/>
              </a:rPr>
              <a:t>finissent leur assiette</a:t>
            </a:r>
            <a:r>
              <a:rPr lang="fr-FR" sz="18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800" b="0">
                <a:effectLst/>
                <a:latin typeface="Calibri" panose="020F0502020204030204" pitchFamily="34" charset="0"/>
                <a:ea typeface="Calibri" panose="020F0502020204030204" pitchFamily="34" charset="0"/>
                <a:cs typeface="Times New Roman" panose="02020603050405020304" pitchFamily="18" charset="0"/>
              </a:rPr>
              <a:t>Lola </a:t>
            </a:r>
            <a:r>
              <a:rPr lang="fr-FR" sz="1800" b="0" u="sng">
                <a:effectLst/>
                <a:latin typeface="Calibri" panose="020F0502020204030204" pitchFamily="34" charset="0"/>
                <a:ea typeface="Calibri" panose="020F0502020204030204" pitchFamily="34" charset="0"/>
                <a:cs typeface="Times New Roman" panose="02020603050405020304" pitchFamily="18" charset="0"/>
              </a:rPr>
              <a:t>finit deuxième</a:t>
            </a:r>
            <a:r>
              <a:rPr lang="fr-FR" sz="1800" b="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buFont typeface="+mj-lt"/>
              <a:buAutoNum type="alphaLcPeriod"/>
            </a:pPr>
            <a:r>
              <a:rPr lang="fr-FR" sz="1800" b="0">
                <a:effectLst/>
                <a:latin typeface="Calibri" panose="020F0502020204030204" pitchFamily="34" charset="0"/>
                <a:ea typeface="Calibri" panose="020F0502020204030204" pitchFamily="34" charset="0"/>
                <a:cs typeface="Times New Roman" panose="02020603050405020304" pitchFamily="18" charset="0"/>
              </a:rPr>
              <a:t>Les élèves </a:t>
            </a:r>
            <a:r>
              <a:rPr lang="fr-FR" sz="1800" b="0" u="sng">
                <a:effectLst/>
                <a:latin typeface="Calibri" panose="020F0502020204030204" pitchFamily="34" charset="0"/>
                <a:ea typeface="Calibri" panose="020F0502020204030204" pitchFamily="34" charset="0"/>
                <a:cs typeface="Times New Roman" panose="02020603050405020304" pitchFamily="18" charset="0"/>
              </a:rPr>
              <a:t>découvrent un trésor</a:t>
            </a:r>
            <a:r>
              <a:rPr lang="fr-FR" sz="1800" b="0">
                <a:effectLst/>
                <a:latin typeface="Calibri" panose="020F0502020204030204" pitchFamily="34" charset="0"/>
                <a:ea typeface="Calibri" panose="020F0502020204030204" pitchFamily="34" charset="0"/>
                <a:cs typeface="Times New Roman" panose="02020603050405020304" pitchFamily="18" charset="0"/>
              </a:rPr>
              <a:t>.</a:t>
            </a:r>
          </a:p>
          <a:p>
            <a:endParaRPr lang="fr-FR" sz="1800" b="1" u="none">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r>
              <a:rPr lang="fr-FR" sz="1800" b="0" u="none">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800">
                <a:solidFill>
                  <a:srgbClr val="FF0000"/>
                </a:solidFill>
                <a:effectLst/>
                <a:latin typeface="Helvetica Neue"/>
                <a:ea typeface="Calibri" panose="020F0502020204030204" pitchFamily="34" charset="0"/>
                <a:cs typeface="Helvetica Neue"/>
              </a:rPr>
              <a:t>Comment allez-vous faire pour associer la bonne brique du verbe ? »</a:t>
            </a:r>
          </a:p>
          <a:p>
            <a:r>
              <a:rPr lang="fr-FR" sz="1800" b="1">
                <a:solidFill>
                  <a:srgbClr val="FF0000"/>
                </a:solidFill>
                <a:effectLst/>
                <a:latin typeface="Helvetica Neue"/>
                <a:ea typeface="Calibri" panose="020F0502020204030204" pitchFamily="34" charset="0"/>
                <a:cs typeface="Helvetica Neue"/>
              </a:rPr>
              <a:t>Préciser </a:t>
            </a:r>
            <a:r>
              <a:rPr lang="fr-FR" sz="1800">
                <a:solidFill>
                  <a:srgbClr val="FF0000"/>
                </a:solidFill>
                <a:effectLst/>
                <a:latin typeface="Helvetica Neue"/>
                <a:ea typeface="Calibri" panose="020F0502020204030204" pitchFamily="34" charset="0"/>
                <a:cs typeface="Helvetica Neue"/>
              </a:rPr>
              <a:t>« Plusieurs réponses sont possibles. Vous en choisirez une</a:t>
            </a:r>
            <a:r>
              <a:rPr lang="fr-FR" sz="1800">
                <a:solidFill>
                  <a:srgbClr val="000000"/>
                </a:solidFill>
                <a:effectLst/>
                <a:latin typeface="Helvetica Neue"/>
                <a:ea typeface="Calibri" panose="020F0502020204030204" pitchFamily="34" charset="0"/>
                <a:cs typeface="Helvetica Neue"/>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b="1" u="none">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Phase collective : </a:t>
            </a:r>
            <a:r>
              <a:rPr lang="fr-FR" sz="1800" b="0" i="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Toutes les justifications doivent s’appuyer sur un raisonnement grammatical en termes de marques.</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27</a:t>
            </a:fld>
            <a:endParaRPr lang="fr-FR"/>
          </a:p>
        </p:txBody>
      </p:sp>
    </p:spTree>
    <p:extLst>
      <p:ext uri="{BB962C8B-B14F-4D97-AF65-F5344CB8AC3E}">
        <p14:creationId xmlns:p14="http://schemas.microsoft.com/office/powerpoint/2010/main" val="198636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Exercice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Non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Les enfants dansent sur la piste.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endParaRPr>
          </a:p>
          <a:p>
            <a:r>
              <a:rPr lang="fr-FR" sz="1200" b="0">
                <a:solidFill>
                  <a:srgbClr val="FF0000"/>
                </a:solidFill>
                <a:effectLst/>
                <a:latin typeface="Calibri" panose="020F0502020204030204" pitchFamily="34" charset="0"/>
                <a:ea typeface="Calibri" panose="020F0502020204030204" pitchFamily="34" charset="0"/>
                <a:cs typeface="Calibri" panose="020F0502020204030204" pitchFamily="34" charset="0"/>
              </a:rPr>
              <a:t>« Lisez le raisonnement d’Aristobule et dites-moi sur quoi il faut réfléchir. » </a:t>
            </a:r>
          </a:p>
          <a:p>
            <a:r>
              <a:rPr lang="fr-FR" sz="1200" b="1" u="sng">
                <a:solidFill>
                  <a:srgbClr val="FF0000"/>
                </a:solidFill>
                <a:effectLst/>
                <a:latin typeface="Calibri" panose="020F0502020204030204" pitchFamily="34" charset="0"/>
                <a:ea typeface="Calibri" panose="020F0502020204030204" pitchFamily="34" charset="0"/>
                <a:cs typeface="Calibri" panose="020F0502020204030204" pitchFamily="34" charset="0"/>
              </a:rPr>
              <a:t>Réponse attendue</a:t>
            </a: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a:solidFill>
                  <a:srgbClr val="FF0000"/>
                </a:solidFill>
                <a:effectLst/>
                <a:latin typeface="Calibri" panose="020F0502020204030204" pitchFamily="34" charset="0"/>
                <a:ea typeface="Calibri" panose="020F0502020204030204" pitchFamily="34" charset="0"/>
                <a:cs typeface="Calibri" panose="020F0502020204030204" pitchFamily="34" charset="0"/>
              </a:rPr>
              <a:t>l’ajout du </a:t>
            </a:r>
            <a:r>
              <a:rPr lang="fr-FR" sz="1200" b="1" i="1">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lang="fr-FR" sz="1200" b="0">
                <a:solidFill>
                  <a:srgbClr val="FF0000"/>
                </a:solidFill>
                <a:effectLst/>
                <a:latin typeface="Calibri" panose="020F0502020204030204" pitchFamily="34" charset="0"/>
                <a:ea typeface="Calibri" panose="020F0502020204030204" pitchFamily="34" charset="0"/>
                <a:cs typeface="Calibri" panose="020F0502020204030204" pitchFamily="34" charset="0"/>
              </a:rPr>
              <a:t> à </a:t>
            </a:r>
            <a:r>
              <a:rPr lang="fr-FR" sz="1200" b="1" i="1">
                <a:solidFill>
                  <a:srgbClr val="FF0000"/>
                </a:solidFill>
                <a:effectLst/>
                <a:latin typeface="Calibri" panose="020F0502020204030204" pitchFamily="34" charset="0"/>
                <a:ea typeface="Calibri" panose="020F0502020204030204" pitchFamily="34" charset="0"/>
                <a:cs typeface="Calibri" panose="020F0502020204030204" pitchFamily="34" charset="0"/>
              </a:rPr>
              <a:t>danse</a:t>
            </a:r>
            <a:r>
              <a:rPr lang="fr-FR" sz="1200" b="0" i="1">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28</a:t>
            </a:fld>
            <a:endParaRPr lang="fr-FR"/>
          </a:p>
        </p:txBody>
      </p:sp>
    </p:spTree>
    <p:extLst>
      <p:ext uri="{BB962C8B-B14F-4D97-AF65-F5344CB8AC3E}">
        <p14:creationId xmlns:p14="http://schemas.microsoft.com/office/powerpoint/2010/main" val="519335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00" b="0" i="1"/>
              <a:t>(Affichage avec le mémo)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800" b="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Exercice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Non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b="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Les enfants dansent sur la piste.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800" b="1">
              <a:effectLst/>
              <a:latin typeface="Calibri" panose="020F0502020204030204" pitchFamily="34" charset="0"/>
              <a:ea typeface="Calibri" panose="020F0502020204030204" pitchFamily="34" charset="0"/>
              <a:cs typeface="Times New Roman" panose="02020603050405020304" pitchFamily="18" charset="0"/>
              <a:sym typeface="Wingdings" pitchFamily="2" charset="2"/>
            </a:endParaRPr>
          </a:p>
          <a:p>
            <a:r>
              <a:rPr lang="fr-FR" sz="800" b="0">
                <a:solidFill>
                  <a:srgbClr val="FF0000"/>
                </a:solidFill>
                <a:effectLst/>
                <a:latin typeface="Calibri" panose="020F0502020204030204" pitchFamily="34" charset="0"/>
                <a:ea typeface="Calibri" panose="020F0502020204030204" pitchFamily="34" charset="0"/>
                <a:cs typeface="Calibri" panose="020F0502020204030204" pitchFamily="34" charset="0"/>
              </a:rPr>
              <a:t>« Lisez le raisonnement d’Aristobule et dites-moi sur quoi il faut réfléchir. » </a:t>
            </a:r>
          </a:p>
          <a:p>
            <a:r>
              <a:rPr lang="fr-FR" sz="800" b="1" u="sng">
                <a:solidFill>
                  <a:srgbClr val="FF0000"/>
                </a:solidFill>
                <a:effectLst/>
                <a:latin typeface="Calibri" panose="020F0502020204030204" pitchFamily="34" charset="0"/>
                <a:ea typeface="Calibri" panose="020F0502020204030204" pitchFamily="34" charset="0"/>
                <a:cs typeface="Calibri" panose="020F0502020204030204" pitchFamily="34" charset="0"/>
              </a:rPr>
              <a:t>Réponse attendue</a:t>
            </a:r>
            <a:r>
              <a:rPr lang="fr-FR" sz="8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800" b="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fr-FR" sz="8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800" b="0">
                <a:solidFill>
                  <a:srgbClr val="FF0000"/>
                </a:solidFill>
                <a:effectLst/>
                <a:latin typeface="Calibri" panose="020F0502020204030204" pitchFamily="34" charset="0"/>
                <a:ea typeface="Calibri" panose="020F0502020204030204" pitchFamily="34" charset="0"/>
                <a:cs typeface="Calibri" panose="020F0502020204030204" pitchFamily="34" charset="0"/>
              </a:rPr>
              <a:t>l’ajout du </a:t>
            </a:r>
            <a:r>
              <a:rPr lang="fr-FR" sz="800" b="1" i="1">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lang="fr-FR" sz="800" b="0">
                <a:solidFill>
                  <a:srgbClr val="FF0000"/>
                </a:solidFill>
                <a:effectLst/>
                <a:latin typeface="Calibri" panose="020F0502020204030204" pitchFamily="34" charset="0"/>
                <a:ea typeface="Calibri" panose="020F0502020204030204" pitchFamily="34" charset="0"/>
                <a:cs typeface="Calibri" panose="020F0502020204030204" pitchFamily="34" charset="0"/>
              </a:rPr>
              <a:t> à </a:t>
            </a:r>
            <a:r>
              <a:rPr lang="fr-FR" sz="800" b="1" i="1">
                <a:solidFill>
                  <a:srgbClr val="FF0000"/>
                </a:solidFill>
                <a:effectLst/>
                <a:latin typeface="Calibri" panose="020F0502020204030204" pitchFamily="34" charset="0"/>
                <a:ea typeface="Calibri" panose="020F0502020204030204" pitchFamily="34" charset="0"/>
                <a:cs typeface="Calibri" panose="020F0502020204030204" pitchFamily="34" charset="0"/>
              </a:rPr>
              <a:t>danse</a:t>
            </a:r>
            <a:r>
              <a:rPr lang="fr-FR" sz="800" b="0" i="1">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endParaRPr lang="fr-FR" sz="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29</a:t>
            </a:fld>
            <a:endParaRPr lang="fr-FR"/>
          </a:p>
        </p:txBody>
      </p:sp>
    </p:spTree>
    <p:extLst>
      <p:ext uri="{BB962C8B-B14F-4D97-AF65-F5344CB8AC3E}">
        <p14:creationId xmlns:p14="http://schemas.microsoft.com/office/powerpoint/2010/main" val="337420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a:solidFill>
                  <a:srgbClr val="0070C0"/>
                </a:solidFill>
                <a:effectLst/>
                <a:latin typeface="Times New Roman" panose="02020603050405020304" pitchFamily="18" charset="0"/>
                <a:ea typeface="Times New Roman" panose="02020603050405020304" pitchFamily="18" charset="0"/>
              </a:rPr>
              <a:t>Le mot important de la première brique est de quelle sorte ? Le mot important de la seconde brique est de quelle sorte ?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Font typeface="Wingdings 3" pitchFamily="2" charset="2"/>
              <a:buNone/>
            </a:pPr>
            <a:r>
              <a:rPr lang="fr-FR" sz="1200" b="1" u="sng">
                <a:effectLst/>
                <a:latin typeface="Calibri" panose="020F0502020204030204" pitchFamily="34" charset="0"/>
                <a:ea typeface="Calibri" panose="020F0502020204030204" pitchFamily="34" charset="0"/>
                <a:cs typeface="Times New Roman" panose="02020603050405020304" pitchFamily="18" charset="0"/>
              </a:rPr>
              <a:t>Réponse attendue</a:t>
            </a:r>
            <a:r>
              <a:rPr lang="fr-FR" sz="1200" b="1" u="none">
                <a:effectLst/>
                <a:latin typeface="Calibri" panose="020F0502020204030204" pitchFamily="34" charset="0"/>
                <a:ea typeface="Calibri" panose="020F0502020204030204" pitchFamily="34" charset="0"/>
                <a:cs typeface="Times New Roman" panose="02020603050405020304" pitchFamily="18" charset="0"/>
              </a:rPr>
              <a:t> </a:t>
            </a:r>
            <a:r>
              <a:rPr lang="fr-FR" sz="1200">
                <a:effectLst/>
                <a:latin typeface="Calibri" panose="020F0502020204030204" pitchFamily="34" charset="0"/>
                <a:ea typeface="Calibri" panose="020F0502020204030204" pitchFamily="34" charset="0"/>
                <a:cs typeface="Times New Roman" panose="02020603050405020304" pitchFamily="18" charset="0"/>
              </a:rPr>
              <a:t>: Le mot important de la première brique est un nom. Dans la deuxième brique, c’est un verbe. </a:t>
            </a:r>
          </a:p>
          <a:p>
            <a:pPr marL="0" indent="0">
              <a:buFont typeface="Wingdings 3" pitchFamily="2" charset="2"/>
              <a:buNone/>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Aujourd’hui, on va continuer la leçon </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briques de la phrase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où l’on observe comment les phrases sont fabriquées.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question du jour : peut-on mettre n’importe quelle première brique (la verte) avec n’importe quelle seconde brique (la rouge) ?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Votre travail va consister à pouvoir répondre à cette question. »</a:t>
            </a: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a:t>
            </a:fld>
            <a:endParaRPr lang="fr-FR"/>
          </a:p>
        </p:txBody>
      </p:sp>
    </p:spTree>
    <p:extLst>
      <p:ext uri="{BB962C8B-B14F-4D97-AF65-F5344CB8AC3E}">
        <p14:creationId xmlns:p14="http://schemas.microsoft.com/office/powerpoint/2010/main" val="688455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Livret 8, page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Exercices 1 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b="1" i="1" u="none">
                <a:solidFill>
                  <a:srgbClr val="000000"/>
                </a:solidFill>
                <a:effectLst/>
                <a:latin typeface="Calibri" panose="020F0502020204030204" pitchFamily="34" charset="0"/>
                <a:ea typeface="Calibri" panose="020F0502020204030204" pitchFamily="34" charset="0"/>
              </a:rPr>
              <a:t>Connaissances rebrassées :</a:t>
            </a:r>
          </a:p>
          <a:p>
            <a:r>
              <a:rPr lang="fr-FR" sz="1800" b="0" i="0" u="none">
                <a:solidFill>
                  <a:srgbClr val="000000"/>
                </a:solidFill>
                <a:effectLst/>
                <a:latin typeface="Calibri" panose="020F0502020204030204" pitchFamily="34" charset="0"/>
                <a:ea typeface="Calibri" panose="020F0502020204030204" pitchFamily="34" charset="0"/>
              </a:rPr>
              <a:t>L</a:t>
            </a:r>
            <a:r>
              <a:rPr lang="fr-FR" sz="1800" b="0">
                <a:solidFill>
                  <a:srgbClr val="000000"/>
                </a:solidFill>
                <a:effectLst/>
                <a:latin typeface="Calibri" panose="020F0502020204030204" pitchFamily="34" charset="0"/>
                <a:ea typeface="Calibri" panose="020F0502020204030204" pitchFamily="34" charset="0"/>
              </a:rPr>
              <a:t>es accords dans le groupe du nom </a:t>
            </a:r>
            <a:r>
              <a:rPr lang="fr-FR" sz="1800" b="0">
                <a:effectLst/>
                <a:latin typeface="Calibri" panose="020F0502020204030204" pitchFamily="34" charset="0"/>
                <a:ea typeface="Calibri" panose="020F0502020204030204" pitchFamily="34" charset="0"/>
              </a:rPr>
              <a:t>• </a:t>
            </a:r>
            <a:r>
              <a:rPr lang="fr-FR" sz="1800" b="0">
                <a:solidFill>
                  <a:srgbClr val="000000"/>
                </a:solidFill>
                <a:effectLst/>
                <a:latin typeface="Calibri" panose="020F0502020204030204" pitchFamily="34" charset="0"/>
                <a:ea typeface="Calibri" panose="020F0502020204030204" pitchFamily="34" charset="0"/>
              </a:rPr>
              <a:t>L’accord du verbe avec le sujet</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30</a:t>
            </a:fld>
            <a:endParaRPr lang="fr-FR"/>
          </a:p>
        </p:txBody>
      </p:sp>
    </p:spTree>
    <p:extLst>
      <p:ext uri="{BB962C8B-B14F-4D97-AF65-F5344CB8AC3E}">
        <p14:creationId xmlns:p14="http://schemas.microsoft.com/office/powerpoint/2010/main" val="1105590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effectLst/>
                <a:latin typeface="Calibri" panose="020F0502020204030204" pitchFamily="34" charset="0"/>
                <a:ea typeface="Calibri" panose="020F0502020204030204" pitchFamily="34" charset="0"/>
              </a:rPr>
              <a:t>Exercice 1</a:t>
            </a:r>
          </a:p>
          <a:p>
            <a:r>
              <a:rPr lang="fr-FR" sz="1800">
                <a:solidFill>
                  <a:srgbClr val="000000"/>
                </a:solidFill>
                <a:effectLst/>
                <a:latin typeface="Calibri" panose="020F0502020204030204" pitchFamily="34" charset="0"/>
                <a:ea typeface="Calibri" panose="020F0502020204030204" pitchFamily="34" charset="0"/>
              </a:rPr>
              <a:t>Beaucoup de joueurs lancent la boule très loin.</a:t>
            </a:r>
            <a:endParaRPr lang="fr-FR" sz="1800">
              <a:effectLst/>
              <a:latin typeface="Calibri" panose="020F0502020204030204" pitchFamily="34" charset="0"/>
              <a:ea typeface="Calibri" panose="020F0502020204030204" pitchFamily="34" charset="0"/>
            </a:endParaRPr>
          </a:p>
          <a:p>
            <a:r>
              <a:rPr lang="fr-FR" sz="1800">
                <a:solidFill>
                  <a:srgbClr val="000000"/>
                </a:solidFill>
                <a:effectLst/>
                <a:latin typeface="Calibri" panose="020F0502020204030204" pitchFamily="34" charset="0"/>
                <a:ea typeface="Calibri" panose="020F0502020204030204" pitchFamily="34" charset="0"/>
              </a:rPr>
              <a:t>Le joueur lance la boule très loin.</a:t>
            </a:r>
          </a:p>
          <a:p>
            <a:endParaRPr lang="fr-FR" sz="1800" b="1">
              <a:effectLst/>
              <a:latin typeface="Calibri" panose="020F0502020204030204" pitchFamily="34" charset="0"/>
              <a:ea typeface="Calibri" panose="020F0502020204030204" pitchFamily="34" charset="0"/>
            </a:endParaRPr>
          </a:p>
          <a:p>
            <a:r>
              <a:rPr lang="fr-FR" sz="1800" i="0">
                <a:solidFill>
                  <a:srgbClr val="000000"/>
                </a:solidFill>
                <a:effectLst/>
                <a:latin typeface="Calibri" panose="020F0502020204030204" pitchFamily="34" charset="0"/>
                <a:ea typeface="Calibri" panose="020F0502020204030204" pitchFamily="34" charset="0"/>
              </a:rPr>
              <a:t>Remarque : on peut indiquer qu’il y a deux solutions pour relancer l’activité.</a:t>
            </a:r>
          </a:p>
          <a:p>
            <a:r>
              <a:rPr lang="fr-FR" sz="1800" b="1" u="sng">
                <a:effectLst/>
                <a:latin typeface="Calibri" panose="020F0502020204030204" pitchFamily="34" charset="0"/>
                <a:ea typeface="Calibri" panose="020F0502020204030204" pitchFamily="34" charset="0"/>
              </a:rPr>
              <a:t>Phase collective</a:t>
            </a:r>
            <a:r>
              <a:rPr lang="fr-FR" sz="1800" b="1" u="none">
                <a:effectLst/>
                <a:latin typeface="Calibri" panose="020F0502020204030204" pitchFamily="34" charset="0"/>
                <a:ea typeface="Calibri" panose="020F0502020204030204" pitchFamily="34" charset="0"/>
              </a:rPr>
              <a:t> :</a:t>
            </a:r>
            <a:r>
              <a:rPr lang="fr-FR" sz="1800" b="0" u="none">
                <a:effectLst/>
                <a:latin typeface="Calibri" panose="020F0502020204030204" pitchFamily="34" charset="0"/>
                <a:ea typeface="Calibri" panose="020F0502020204030204" pitchFamily="34" charset="0"/>
              </a:rPr>
              <a:t> </a:t>
            </a:r>
            <a:r>
              <a:rPr lang="fr-FR" sz="1800" i="0">
                <a:solidFill>
                  <a:srgbClr val="000000"/>
                </a:solidFill>
                <a:effectLst/>
                <a:latin typeface="Calibri" panose="020F0502020204030204" pitchFamily="34" charset="0"/>
                <a:ea typeface="Calibri" panose="020F0502020204030204" pitchFamily="34" charset="0"/>
              </a:rPr>
              <a:t>Le </a:t>
            </a:r>
            <a:r>
              <a:rPr lang="fr-FR" sz="1800" b="1" i="1">
                <a:solidFill>
                  <a:srgbClr val="000000"/>
                </a:solidFill>
                <a:effectLst/>
                <a:latin typeface="Calibri" panose="020F0502020204030204" pitchFamily="34" charset="0"/>
                <a:ea typeface="Calibri" panose="020F0502020204030204" pitchFamily="34" charset="0"/>
              </a:rPr>
              <a:t>-s</a:t>
            </a:r>
            <a:r>
              <a:rPr lang="fr-FR" sz="1800" b="1" i="0">
                <a:solidFill>
                  <a:srgbClr val="000000"/>
                </a:solidFill>
                <a:effectLst/>
                <a:latin typeface="Calibri" panose="020F0502020204030204" pitchFamily="34" charset="0"/>
                <a:ea typeface="Calibri" panose="020F0502020204030204" pitchFamily="34" charset="0"/>
              </a:rPr>
              <a:t> </a:t>
            </a:r>
            <a:r>
              <a:rPr lang="fr-FR" sz="1800" i="0">
                <a:solidFill>
                  <a:srgbClr val="000000"/>
                </a:solidFill>
                <a:effectLst/>
                <a:latin typeface="Calibri" panose="020F0502020204030204" pitchFamily="34" charset="0"/>
                <a:ea typeface="Calibri" panose="020F0502020204030204" pitchFamily="34" charset="0"/>
              </a:rPr>
              <a:t>de </a:t>
            </a:r>
            <a:r>
              <a:rPr lang="fr-FR" sz="1800" b="1" i="1">
                <a:solidFill>
                  <a:srgbClr val="000000"/>
                </a:solidFill>
                <a:effectLst/>
                <a:latin typeface="Calibri" panose="020F0502020204030204" pitchFamily="34" charset="0"/>
                <a:ea typeface="Calibri" panose="020F0502020204030204" pitchFamily="34" charset="0"/>
              </a:rPr>
              <a:t>lances</a:t>
            </a:r>
            <a:r>
              <a:rPr lang="fr-FR" sz="1800" i="0">
                <a:solidFill>
                  <a:srgbClr val="000000"/>
                </a:solidFill>
                <a:effectLst/>
                <a:latin typeface="Calibri" panose="020F0502020204030204" pitchFamily="34" charset="0"/>
                <a:ea typeface="Calibri" panose="020F0502020204030204" pitchFamily="34" charset="0"/>
              </a:rPr>
              <a:t> peut apparaitre aux élèves comme une marque de pluriel. </a:t>
            </a:r>
          </a:p>
          <a:p>
            <a:r>
              <a:rPr lang="fr-FR" sz="1800" i="0">
                <a:solidFill>
                  <a:srgbClr val="000000"/>
                </a:solidFill>
                <a:effectLst/>
                <a:latin typeface="Calibri" panose="020F0502020204030204" pitchFamily="34" charset="0"/>
                <a:ea typeface="Calibri" panose="020F0502020204030204" pitchFamily="34" charset="0"/>
              </a:rPr>
              <a:t>On peut s’appuyer sur l’erreur de raisonnement d’Aristobule de la leçon 16 </a:t>
            </a:r>
            <a:r>
              <a:rPr lang="fr-FR" sz="1800" i="1">
                <a:solidFill>
                  <a:srgbClr val="000000"/>
                </a:solidFill>
                <a:effectLst/>
                <a:latin typeface="Calibri" panose="020F0502020204030204" pitchFamily="34" charset="0"/>
                <a:ea typeface="Calibri" panose="020F0502020204030204" pitchFamily="34" charset="0"/>
              </a:rPr>
              <a:t>Les briques de la phrase</a:t>
            </a:r>
            <a:r>
              <a:rPr lang="fr-FR" sz="1800" i="0">
                <a:solidFill>
                  <a:srgbClr val="000000"/>
                </a:solidFill>
                <a:effectLst/>
                <a:latin typeface="Calibri" panose="020F0502020204030204" pitchFamily="34" charset="0"/>
                <a:ea typeface="Calibri" panose="020F0502020204030204" pitchFamily="34" charset="0"/>
              </a:rPr>
              <a:t>.</a:t>
            </a:r>
            <a:endParaRPr lang="fr-FR" sz="1800" i="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31</a:t>
            </a:fld>
            <a:endParaRPr lang="fr-FR"/>
          </a:p>
        </p:txBody>
      </p:sp>
    </p:spTree>
    <p:extLst>
      <p:ext uri="{BB962C8B-B14F-4D97-AF65-F5344CB8AC3E}">
        <p14:creationId xmlns:p14="http://schemas.microsoft.com/office/powerpoint/2010/main" val="668012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t>(Affichage avec le mémo)</a:t>
            </a:r>
          </a:p>
          <a:p>
            <a:r>
              <a:rPr lang="fr-FR" sz="1200" b="1">
                <a:effectLst/>
                <a:latin typeface="Calibri" panose="020F0502020204030204" pitchFamily="34" charset="0"/>
                <a:ea typeface="Calibri" panose="020F0502020204030204" pitchFamily="34" charset="0"/>
              </a:rPr>
              <a:t>Exercice 1</a:t>
            </a:r>
          </a:p>
          <a:p>
            <a:r>
              <a:rPr lang="fr-FR" sz="1200">
                <a:solidFill>
                  <a:srgbClr val="000000"/>
                </a:solidFill>
                <a:effectLst/>
                <a:latin typeface="Calibri" panose="020F0502020204030204" pitchFamily="34" charset="0"/>
                <a:ea typeface="Calibri" panose="020F0502020204030204" pitchFamily="34" charset="0"/>
              </a:rPr>
              <a:t>Beaucoup de joueurs lancent la boule très loin.</a:t>
            </a:r>
            <a:endParaRPr lang="fr-FR" sz="1200">
              <a:effectLst/>
              <a:latin typeface="Calibri" panose="020F0502020204030204" pitchFamily="34" charset="0"/>
              <a:ea typeface="Calibri" panose="020F0502020204030204" pitchFamily="34" charset="0"/>
            </a:endParaRPr>
          </a:p>
          <a:p>
            <a:r>
              <a:rPr lang="fr-FR" sz="1200">
                <a:solidFill>
                  <a:srgbClr val="000000"/>
                </a:solidFill>
                <a:effectLst/>
                <a:latin typeface="Calibri" panose="020F0502020204030204" pitchFamily="34" charset="0"/>
                <a:ea typeface="Calibri" panose="020F0502020204030204" pitchFamily="34" charset="0"/>
              </a:rPr>
              <a:t>Le joueur lance la boule très loin.</a:t>
            </a:r>
          </a:p>
          <a:p>
            <a:endParaRPr lang="fr-FR" sz="1200" b="1">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a:solidFill>
                  <a:srgbClr val="FF0000"/>
                </a:solidFill>
                <a:effectLst/>
                <a:latin typeface="Calibri" panose="020F0502020204030204" pitchFamily="34" charset="0"/>
                <a:ea typeface="Calibri" panose="020F0502020204030204" pitchFamily="34" charset="0"/>
                <a:cs typeface="Calibri" panose="020F0502020204030204" pitchFamily="34" charset="0"/>
              </a:rPr>
              <a:t>Remarque : on </a:t>
            </a:r>
            <a:r>
              <a:rPr lang="fr-FR" sz="1200" i="0">
                <a:solidFill>
                  <a:srgbClr val="000000"/>
                </a:solidFill>
                <a:effectLst/>
                <a:latin typeface="Calibri" panose="020F0502020204030204" pitchFamily="34" charset="0"/>
                <a:ea typeface="Calibri" panose="020F0502020204030204" pitchFamily="34" charset="0"/>
              </a:rPr>
              <a:t>peut indiquer qu’il y a deux solutions pour relancer l’activité.</a:t>
            </a:r>
          </a:p>
          <a:p>
            <a:r>
              <a:rPr lang="fr-FR" sz="1200" b="1" u="sng">
                <a:effectLst/>
                <a:latin typeface="Calibri" panose="020F0502020204030204" pitchFamily="34" charset="0"/>
                <a:ea typeface="Calibri" panose="020F0502020204030204" pitchFamily="34" charset="0"/>
              </a:rPr>
              <a:t>Phase collective</a:t>
            </a:r>
            <a:r>
              <a:rPr lang="fr-FR" sz="1200" b="0" u="none">
                <a:effectLst/>
                <a:latin typeface="Calibri" panose="020F0502020204030204" pitchFamily="34" charset="0"/>
                <a:ea typeface="Calibri" panose="020F0502020204030204" pitchFamily="34" charset="0"/>
              </a:rPr>
              <a:t> : </a:t>
            </a:r>
            <a:r>
              <a:rPr lang="fr-FR" sz="1200" i="0">
                <a:solidFill>
                  <a:srgbClr val="000000"/>
                </a:solidFill>
                <a:effectLst/>
                <a:latin typeface="Calibri" panose="020F0502020204030204" pitchFamily="34" charset="0"/>
                <a:ea typeface="Calibri" panose="020F0502020204030204" pitchFamily="34" charset="0"/>
              </a:rPr>
              <a:t>Le </a:t>
            </a:r>
            <a:r>
              <a:rPr lang="fr-FR" sz="1200" b="1" i="1">
                <a:solidFill>
                  <a:srgbClr val="000000"/>
                </a:solidFill>
                <a:effectLst/>
                <a:latin typeface="Calibri" panose="020F0502020204030204" pitchFamily="34" charset="0"/>
                <a:ea typeface="Calibri" panose="020F0502020204030204" pitchFamily="34" charset="0"/>
              </a:rPr>
              <a:t>-s</a:t>
            </a:r>
            <a:r>
              <a:rPr lang="fr-FR" sz="1200" b="1" i="0">
                <a:solidFill>
                  <a:srgbClr val="000000"/>
                </a:solidFill>
                <a:effectLst/>
                <a:latin typeface="Calibri" panose="020F0502020204030204" pitchFamily="34" charset="0"/>
                <a:ea typeface="Calibri" panose="020F0502020204030204" pitchFamily="34" charset="0"/>
              </a:rPr>
              <a:t> </a:t>
            </a:r>
            <a:r>
              <a:rPr lang="fr-FR" sz="1200" i="0">
                <a:solidFill>
                  <a:srgbClr val="000000"/>
                </a:solidFill>
                <a:effectLst/>
                <a:latin typeface="Calibri" panose="020F0502020204030204" pitchFamily="34" charset="0"/>
                <a:ea typeface="Calibri" panose="020F0502020204030204" pitchFamily="34" charset="0"/>
              </a:rPr>
              <a:t>de </a:t>
            </a:r>
            <a:r>
              <a:rPr lang="fr-FR" sz="1200" b="1" i="1">
                <a:solidFill>
                  <a:srgbClr val="000000"/>
                </a:solidFill>
                <a:effectLst/>
                <a:latin typeface="Calibri" panose="020F0502020204030204" pitchFamily="34" charset="0"/>
                <a:ea typeface="Calibri" panose="020F0502020204030204" pitchFamily="34" charset="0"/>
              </a:rPr>
              <a:t>lances</a:t>
            </a:r>
            <a:r>
              <a:rPr lang="fr-FR" sz="1200" i="0">
                <a:solidFill>
                  <a:srgbClr val="000000"/>
                </a:solidFill>
                <a:effectLst/>
                <a:latin typeface="Calibri" panose="020F0502020204030204" pitchFamily="34" charset="0"/>
                <a:ea typeface="Calibri" panose="020F0502020204030204" pitchFamily="34" charset="0"/>
              </a:rPr>
              <a:t> peut apparaitre aux élèves comme une marque de pluriel. </a:t>
            </a:r>
          </a:p>
          <a:p>
            <a:r>
              <a:rPr lang="fr-FR" sz="1200" i="0">
                <a:solidFill>
                  <a:srgbClr val="000000"/>
                </a:solidFill>
                <a:effectLst/>
                <a:latin typeface="Calibri" panose="020F0502020204030204" pitchFamily="34" charset="0"/>
                <a:ea typeface="Calibri" panose="020F0502020204030204" pitchFamily="34" charset="0"/>
              </a:rPr>
              <a:t>On peut s’appuyer sur l’erreur de raisonnement d’Aristobule de la leçon 16 </a:t>
            </a:r>
            <a:r>
              <a:rPr lang="fr-FR" sz="1200" i="1">
                <a:solidFill>
                  <a:srgbClr val="000000"/>
                </a:solidFill>
                <a:effectLst/>
                <a:latin typeface="Calibri" panose="020F0502020204030204" pitchFamily="34" charset="0"/>
                <a:ea typeface="Calibri" panose="020F0502020204030204" pitchFamily="34" charset="0"/>
              </a:rPr>
              <a:t>Les briques de la phrase</a:t>
            </a:r>
            <a:r>
              <a:rPr lang="fr-FR" sz="1200" i="0">
                <a:solidFill>
                  <a:srgbClr val="000000"/>
                </a:solidFill>
                <a:effectLst/>
                <a:latin typeface="Calibri" panose="020F0502020204030204" pitchFamily="34" charset="0"/>
                <a:ea typeface="Calibri" panose="020F0502020204030204" pitchFamily="34" charset="0"/>
              </a:rPr>
              <a:t>.</a:t>
            </a:r>
            <a:endParaRPr lang="fr-FR" sz="1200" i="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32</a:t>
            </a:fld>
            <a:endParaRPr lang="fr-FR"/>
          </a:p>
        </p:txBody>
      </p:sp>
    </p:spTree>
    <p:extLst>
      <p:ext uri="{BB962C8B-B14F-4D97-AF65-F5344CB8AC3E}">
        <p14:creationId xmlns:p14="http://schemas.microsoft.com/office/powerpoint/2010/main" val="535493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solidFill>
                  <a:srgbClr val="000000"/>
                </a:solidFill>
                <a:effectLst/>
                <a:latin typeface="Calibri" panose="020F0502020204030204" pitchFamily="34" charset="0"/>
                <a:ea typeface="Calibri" panose="020F0502020204030204" pitchFamily="34" charset="0"/>
              </a:rPr>
              <a:t>Exercice 2</a:t>
            </a:r>
          </a:p>
          <a:p>
            <a:r>
              <a:rPr lang="fr-FR" sz="1800" b="0" i="0">
                <a:solidFill>
                  <a:srgbClr val="000000"/>
                </a:solidFill>
                <a:effectLst/>
                <a:latin typeface="Calibri" panose="020F0502020204030204" pitchFamily="34" charset="0"/>
                <a:ea typeface="Calibri" panose="020F0502020204030204" pitchFamily="34" charset="0"/>
              </a:rPr>
              <a:t>Dictée :</a:t>
            </a:r>
          </a:p>
          <a:p>
            <a:r>
              <a:rPr lang="fr-FR" sz="1800" b="1">
                <a:solidFill>
                  <a:srgbClr val="000000"/>
                </a:solidFill>
                <a:effectLst/>
                <a:latin typeface="Calibri" panose="020F0502020204030204" pitchFamily="34" charset="0"/>
                <a:ea typeface="Calibri" panose="020F0502020204030204" pitchFamily="34" charset="0"/>
              </a:rPr>
              <a:t>a. </a:t>
            </a:r>
            <a:r>
              <a:rPr lang="fr-FR" sz="1800">
                <a:solidFill>
                  <a:srgbClr val="000000"/>
                </a:solidFill>
                <a:effectLst/>
                <a:latin typeface="Calibri" panose="020F0502020204030204" pitchFamily="34" charset="0"/>
                <a:ea typeface="Calibri" panose="020F0502020204030204" pitchFamily="34" charset="0"/>
              </a:rPr>
              <a:t>Les filles lancent des billes.</a:t>
            </a:r>
            <a:endParaRPr lang="fr-FR" sz="1800">
              <a:effectLst/>
              <a:latin typeface="Calibri" panose="020F0502020204030204" pitchFamily="34" charset="0"/>
              <a:ea typeface="Calibri" panose="020F0502020204030204" pitchFamily="34" charset="0"/>
            </a:endParaRPr>
          </a:p>
          <a:p>
            <a:r>
              <a:rPr lang="fr-FR" sz="1800" b="1">
                <a:solidFill>
                  <a:srgbClr val="000000"/>
                </a:solidFill>
                <a:effectLst/>
                <a:latin typeface="Calibri" panose="020F0502020204030204" pitchFamily="34" charset="0"/>
                <a:ea typeface="Calibri" panose="020F0502020204030204" pitchFamily="34" charset="0"/>
              </a:rPr>
              <a:t>b. </a:t>
            </a:r>
            <a:r>
              <a:rPr lang="fr-FR" sz="1800">
                <a:solidFill>
                  <a:srgbClr val="000000"/>
                </a:solidFill>
                <a:effectLst/>
                <a:latin typeface="Calibri" panose="020F0502020204030204" pitchFamily="34" charset="0"/>
                <a:ea typeface="Calibri" panose="020F0502020204030204" pitchFamily="34" charset="0"/>
              </a:rPr>
              <a:t>Mes copains regardent la télé.</a:t>
            </a:r>
          </a:p>
          <a:p>
            <a:endParaRPr lang="fr-FR"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solidFill>
                  <a:srgbClr val="FB0007"/>
                </a:solidFill>
                <a:effectLst/>
                <a:latin typeface="Calibri" panose="020F0502020204030204" pitchFamily="34" charset="0"/>
                <a:ea typeface="Calibri" panose="020F0502020204030204" pitchFamily="34" charset="0"/>
                <a:cs typeface="Calibri" panose="020F0502020204030204" pitchFamily="34" charset="0"/>
              </a:rPr>
              <a:t>Proposer les deux dictées sur deux jours consécutifs car elles sont liées.</a:t>
            </a:r>
            <a:endParaRPr lang="fr-FR" sz="1800" b="0" i="1">
              <a:effectLst/>
              <a:latin typeface="Calibri" panose="020F0502020204030204" pitchFamily="34" charset="0"/>
              <a:ea typeface="Calibri" panose="020F0502020204030204" pitchFamily="34" charset="0"/>
              <a:cs typeface="Times New Roman" panose="02020603050405020304" pitchFamily="18" charset="0"/>
            </a:endParaRPr>
          </a:p>
          <a:p>
            <a:endParaRPr lang="fr-FR" sz="1800">
              <a:solidFill>
                <a:srgbClr val="000000"/>
              </a:solidFill>
              <a:effectLst/>
              <a:latin typeface="Calibri" panose="020F0502020204030204" pitchFamily="34" charset="0"/>
              <a:ea typeface="Calibri" panose="020F0502020204030204" pitchFamily="34" charset="0"/>
            </a:endParaRPr>
          </a:p>
          <a:p>
            <a:r>
              <a:rPr lang="fr-FR" sz="1800" b="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Choisir une modalité de la dictée parmi celles proposées dans l’introduction du Guide.</a:t>
            </a:r>
            <a:endParaRPr lang="fr-FR" sz="1800" b="0">
              <a:effectLst/>
              <a:latin typeface="Calibri" panose="020F0502020204030204" pitchFamily="34" charset="0"/>
              <a:ea typeface="Calibri" panose="020F0502020204030204" pitchFamily="34" charset="0"/>
              <a:cs typeface="Times New Roman" panose="02020603050405020304" pitchFamily="18" charset="0"/>
            </a:endParaRPr>
          </a:p>
          <a:p>
            <a:r>
              <a:rPr lang="fr-FR" sz="18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fr-FR" sz="18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33</a:t>
            </a:fld>
            <a:endParaRPr lang="fr-FR"/>
          </a:p>
        </p:txBody>
      </p:sp>
    </p:spTree>
    <p:extLst>
      <p:ext uri="{BB962C8B-B14F-4D97-AF65-F5344CB8AC3E}">
        <p14:creationId xmlns:p14="http://schemas.microsoft.com/office/powerpoint/2010/main" val="1470796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t>(Affichage avec le mémo)</a:t>
            </a:r>
          </a:p>
          <a:p>
            <a:r>
              <a:rPr lang="fr-FR" sz="1800" b="1">
                <a:solidFill>
                  <a:srgbClr val="000000"/>
                </a:solidFill>
                <a:effectLst/>
                <a:latin typeface="Calibri" panose="020F0502020204030204" pitchFamily="34" charset="0"/>
                <a:ea typeface="Calibri" panose="020F0502020204030204" pitchFamily="34" charset="0"/>
              </a:rPr>
              <a:t>Exercice 2</a:t>
            </a:r>
          </a:p>
          <a:p>
            <a:r>
              <a:rPr lang="fr-FR" sz="1800" b="0" i="0">
                <a:solidFill>
                  <a:srgbClr val="000000"/>
                </a:solidFill>
                <a:effectLst/>
                <a:latin typeface="Calibri" panose="020F0502020204030204" pitchFamily="34" charset="0"/>
                <a:ea typeface="Calibri" panose="020F0502020204030204" pitchFamily="34" charset="0"/>
              </a:rPr>
              <a:t>Dictée :</a:t>
            </a:r>
          </a:p>
          <a:p>
            <a:r>
              <a:rPr lang="fr-FR" sz="1800" b="1">
                <a:solidFill>
                  <a:srgbClr val="000000"/>
                </a:solidFill>
                <a:effectLst/>
                <a:latin typeface="Calibri" panose="020F0502020204030204" pitchFamily="34" charset="0"/>
                <a:ea typeface="Calibri" panose="020F0502020204030204" pitchFamily="34" charset="0"/>
              </a:rPr>
              <a:t>a. </a:t>
            </a:r>
            <a:r>
              <a:rPr lang="fr-FR" sz="1800">
                <a:solidFill>
                  <a:srgbClr val="000000"/>
                </a:solidFill>
                <a:effectLst/>
                <a:latin typeface="Calibri" panose="020F0502020204030204" pitchFamily="34" charset="0"/>
                <a:ea typeface="Calibri" panose="020F0502020204030204" pitchFamily="34" charset="0"/>
              </a:rPr>
              <a:t>Les filles lancent des billes.</a:t>
            </a:r>
            <a:endParaRPr lang="fr-FR" sz="1800">
              <a:effectLst/>
              <a:latin typeface="Calibri" panose="020F0502020204030204" pitchFamily="34" charset="0"/>
              <a:ea typeface="Calibri" panose="020F0502020204030204" pitchFamily="34" charset="0"/>
            </a:endParaRPr>
          </a:p>
          <a:p>
            <a:r>
              <a:rPr lang="fr-FR" sz="1800" b="1">
                <a:solidFill>
                  <a:srgbClr val="000000"/>
                </a:solidFill>
                <a:effectLst/>
                <a:latin typeface="Calibri" panose="020F0502020204030204" pitchFamily="34" charset="0"/>
                <a:ea typeface="Calibri" panose="020F0502020204030204" pitchFamily="34" charset="0"/>
              </a:rPr>
              <a:t>b. </a:t>
            </a:r>
            <a:r>
              <a:rPr lang="fr-FR" sz="1800">
                <a:solidFill>
                  <a:srgbClr val="000000"/>
                </a:solidFill>
                <a:effectLst/>
                <a:latin typeface="Calibri" panose="020F0502020204030204" pitchFamily="34" charset="0"/>
                <a:ea typeface="Calibri" panose="020F0502020204030204" pitchFamily="34" charset="0"/>
              </a:rPr>
              <a:t>Mes copains regardent la télé.</a:t>
            </a:r>
          </a:p>
          <a:p>
            <a:endParaRPr lang="fr-FR"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solidFill>
                  <a:srgbClr val="FB0007"/>
                </a:solidFill>
                <a:effectLst/>
                <a:latin typeface="Calibri" panose="020F0502020204030204" pitchFamily="34" charset="0"/>
                <a:ea typeface="Calibri" panose="020F0502020204030204" pitchFamily="34" charset="0"/>
                <a:cs typeface="Calibri" panose="020F0502020204030204" pitchFamily="34" charset="0"/>
              </a:rPr>
              <a:t>Proposer les deux dictées sur deux jours consécutifs car elles sont liées.</a:t>
            </a:r>
            <a:endParaRPr lang="fr-FR" sz="1800" b="0" i="1">
              <a:effectLst/>
              <a:latin typeface="Calibri" panose="020F0502020204030204" pitchFamily="34" charset="0"/>
              <a:ea typeface="Calibri" panose="020F0502020204030204" pitchFamily="34" charset="0"/>
              <a:cs typeface="Times New Roman" panose="02020603050405020304" pitchFamily="18" charset="0"/>
            </a:endParaRPr>
          </a:p>
          <a:p>
            <a:r>
              <a:rPr lang="fr-FR" sz="1800" b="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Choisir une modalité de la dictée parmi celles proposées dans l’introduction du Guide.</a:t>
            </a:r>
            <a:endParaRPr lang="fr-FR" sz="1800" b="0">
              <a:effectLst/>
              <a:latin typeface="Calibri" panose="020F0502020204030204" pitchFamily="34" charset="0"/>
              <a:ea typeface="Calibri" panose="020F0502020204030204" pitchFamily="34" charset="0"/>
              <a:cs typeface="Times New Roman" panose="02020603050405020304" pitchFamily="18" charset="0"/>
            </a:endParaRPr>
          </a:p>
          <a:p>
            <a:r>
              <a:rPr lang="fr-FR" sz="18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fr-FR" sz="18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34</a:t>
            </a:fld>
            <a:endParaRPr lang="fr-FR"/>
          </a:p>
        </p:txBody>
      </p:sp>
    </p:spTree>
    <p:extLst>
      <p:ext uri="{BB962C8B-B14F-4D97-AF65-F5344CB8AC3E}">
        <p14:creationId xmlns:p14="http://schemas.microsoft.com/office/powerpoint/2010/main" val="3280246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800" b="1" i="0" dirty="0">
                <a:solidFill>
                  <a:srgbClr val="000000"/>
                </a:solidFill>
                <a:effectLst/>
                <a:latin typeface="Times New Roman" panose="02020603050405020304" pitchFamily="18" charset="0"/>
              </a:rPr>
              <a:t>Activités de révisions de la leçon 16</a:t>
            </a:r>
            <a:r>
              <a:rPr lang="fr-FR" sz="1800" b="1" i="1" dirty="0">
                <a:solidFill>
                  <a:srgbClr val="000000"/>
                </a:solidFill>
                <a:effectLst/>
                <a:latin typeface="Times New Roman" panose="02020603050405020304" pitchFamily="18" charset="0"/>
              </a:rPr>
              <a:t> </a:t>
            </a:r>
            <a:r>
              <a:rPr lang="fr-FR" sz="1800" b="0" i="1" u="sng" dirty="0">
                <a:solidFill>
                  <a:srgbClr val="000000"/>
                </a:solidFill>
                <a:effectLst/>
                <a:latin typeface="Times New Roman" panose="02020603050405020304" pitchFamily="18" charset="0"/>
              </a:rPr>
              <a:t>à proposer après la leçon 18</a:t>
            </a:r>
            <a:r>
              <a:rPr lang="fr-FR" sz="1800" b="0" i="1" dirty="0">
                <a:solidFill>
                  <a:srgbClr val="000000"/>
                </a:solidFill>
                <a:effectLst/>
                <a:latin typeface="Times New Roman" panose="02020603050405020304" pitchFamily="18" charset="0"/>
              </a:rPr>
              <a:t>.</a:t>
            </a:r>
            <a:endParaRPr lang="fr-FR" sz="1800" b="0" i="0" dirty="0">
              <a:solidFill>
                <a:srgbClr val="000000"/>
              </a:solidFill>
              <a:effectLst/>
              <a:latin typeface="Segoe UI" panose="020B0502040204020203" pitchFamily="34" charset="0"/>
            </a:endParaRPr>
          </a:p>
          <a:p>
            <a:pPr algn="l" rtl="0" fontAlgn="base"/>
            <a:endParaRPr lang="fr-FR" sz="1800" b="1" i="0" dirty="0">
              <a:solidFill>
                <a:srgbClr val="000000"/>
              </a:solidFill>
              <a:effectLst/>
              <a:latin typeface="Times New Roman" panose="02020603050405020304" pitchFamily="18" charset="0"/>
            </a:endParaRPr>
          </a:p>
          <a:p>
            <a:pPr algn="l" rtl="0" fontAlgn="base"/>
            <a:r>
              <a:rPr lang="fr-FR" sz="1800" b="1" i="0" dirty="0">
                <a:solidFill>
                  <a:srgbClr val="000000"/>
                </a:solidFill>
                <a:effectLst/>
                <a:latin typeface="Times New Roman" panose="02020603050405020304" pitchFamily="18" charset="0"/>
              </a:rPr>
              <a:t>LIVRET N° 6, P. 5</a:t>
            </a:r>
            <a:r>
              <a:rPr lang="fr-FR" sz="1800" b="0" i="0" dirty="0">
                <a:solidFill>
                  <a:srgbClr val="000000"/>
                </a:solidFill>
                <a:effectLst/>
                <a:latin typeface="Times New Roman" panose="02020603050405020304" pitchFamily="18" charset="0"/>
              </a:rPr>
              <a:t> </a:t>
            </a: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fr-FR" sz="1800" dirty="0"/>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35</a:t>
            </a:fld>
            <a:endParaRPr lang="fr-FR"/>
          </a:p>
        </p:txBody>
      </p:sp>
    </p:spTree>
    <p:extLst>
      <p:ext uri="{BB962C8B-B14F-4D97-AF65-F5344CB8AC3E}">
        <p14:creationId xmlns:p14="http://schemas.microsoft.com/office/powerpoint/2010/main" val="247562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Exercice 1 :</a:t>
            </a:r>
          </a:p>
          <a:p>
            <a:pPr marL="342900" indent="-342900">
              <a:buAutoNum type="alphaLcPeriod"/>
            </a:pPr>
            <a:r>
              <a:rPr lang="fr-FR" sz="1800" b="0" i="0" u="none" strike="noStrike" baseline="0">
                <a:solidFill>
                  <a:srgbClr val="211D1E"/>
                </a:solidFill>
                <a:latin typeface="FSAlbert"/>
              </a:rPr>
              <a:t>La lionne // chasse la gazelle.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lionnes // chassent les gazelles.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 lézard de mon jardin // grimpe sur cette grosse pierre.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lézards de mon jardin // grimpent sur cette grosse pierre.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Cet éléphant d’Afrique // marche lentement.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Ces éléphants d’Afrique // marchent lentement. </a:t>
            </a:r>
          </a:p>
          <a:p>
            <a:pPr marL="0" indent="0">
              <a:buNone/>
            </a:pPr>
            <a:endParaRPr lang="fr-FR" sz="1800" b="0" i="0" u="none" strike="noStrike" baseline="0">
              <a:solidFill>
                <a:srgbClr val="211D1E"/>
              </a:solidFill>
              <a:latin typeface="FSAlbert"/>
            </a:endParaRPr>
          </a:p>
          <a:p>
            <a:pPr marL="0" indent="0">
              <a:buNone/>
            </a:pPr>
            <a:r>
              <a:rPr lang="fr-FR" sz="1800" b="0" i="1" u="none" strike="noStrike" baseline="0">
                <a:solidFill>
                  <a:srgbClr val="211D1E"/>
                </a:solidFill>
                <a:latin typeface="FSAlbert"/>
              </a:rPr>
              <a:t>On peut rappeler aux élèves fragiles la procédure : il faut accorder le verbe avec la brique-sujet. Pour cela, il faut identifier, pour chaque phrase, le nom chef de la brique-sujet, puis regarder s’il est singulier ou pluriel. S’il est singulier, pas de marque </a:t>
            </a:r>
            <a:r>
              <a:rPr lang="fr-FR" sz="1800" b="1" i="0" u="none" strike="noStrike" baseline="0">
                <a:solidFill>
                  <a:srgbClr val="211D1E"/>
                </a:solidFill>
                <a:latin typeface="FSAlbert"/>
              </a:rPr>
              <a:t>-</a:t>
            </a:r>
            <a:r>
              <a:rPr lang="fr-FR" sz="1800" b="1" i="0" u="none" strike="noStrike" baseline="0" err="1">
                <a:solidFill>
                  <a:srgbClr val="211D1E"/>
                </a:solidFill>
                <a:latin typeface="FSAlbert"/>
              </a:rPr>
              <a:t>ent</a:t>
            </a:r>
            <a:r>
              <a:rPr lang="fr-FR" sz="1800" b="1" i="0" u="none" strike="noStrike" baseline="0">
                <a:solidFill>
                  <a:srgbClr val="211D1E"/>
                </a:solidFill>
                <a:latin typeface="FSAlbert"/>
              </a:rPr>
              <a:t> </a:t>
            </a:r>
            <a:r>
              <a:rPr lang="fr-FR" sz="1800" b="0" i="1" u="none" strike="noStrike" baseline="0">
                <a:solidFill>
                  <a:srgbClr val="211D1E"/>
                </a:solidFill>
                <a:latin typeface="FSAlbert"/>
              </a:rPr>
              <a:t>au verbe. S’il est pluriel, le verbe prend la marque </a:t>
            </a:r>
            <a:r>
              <a:rPr lang="fr-FR" sz="1800" b="1" i="0" u="none" strike="noStrike" baseline="0">
                <a:solidFill>
                  <a:srgbClr val="211D1E"/>
                </a:solidFill>
                <a:latin typeface="FSAlbert"/>
              </a:rPr>
              <a:t>-</a:t>
            </a:r>
            <a:r>
              <a:rPr lang="fr-FR" sz="1800" b="1" i="0" u="none" strike="noStrike" baseline="0" err="1">
                <a:solidFill>
                  <a:srgbClr val="211D1E"/>
                </a:solidFill>
                <a:latin typeface="FSAlbert"/>
              </a:rPr>
              <a:t>ent</a:t>
            </a:r>
            <a:r>
              <a:rPr lang="fr-FR" sz="1800" b="0" i="1" u="none" strike="noStrike" baseline="0">
                <a:solidFill>
                  <a:srgbClr val="211D1E"/>
                </a:solidFill>
                <a:latin typeface="FSAlbert"/>
              </a:rPr>
              <a:t>. L’identification du nom chef peut poser problème pour les briques </a:t>
            </a:r>
            <a:r>
              <a:rPr lang="fr-FR" sz="1800" b="1" i="0" u="none" strike="noStrike" baseline="0">
                <a:solidFill>
                  <a:srgbClr val="211D1E"/>
                </a:solidFill>
                <a:latin typeface="FSAlbert"/>
              </a:rPr>
              <a:t>le(s) lézard(s) de mon jardin </a:t>
            </a:r>
            <a:r>
              <a:rPr lang="fr-FR" sz="1800" b="0" i="1" u="none" strike="noStrike" baseline="0">
                <a:solidFill>
                  <a:srgbClr val="211D1E"/>
                </a:solidFill>
                <a:latin typeface="FSAlbert"/>
              </a:rPr>
              <a:t>et </a:t>
            </a:r>
            <a:r>
              <a:rPr lang="fr-FR" sz="1800" b="1" i="0" u="none" strike="noStrike" baseline="0">
                <a:solidFill>
                  <a:srgbClr val="211D1E"/>
                </a:solidFill>
                <a:latin typeface="FSAlbert"/>
              </a:rPr>
              <a:t>l’(les) éléphant(s) d’Afrique</a:t>
            </a:r>
            <a:r>
              <a:rPr lang="fr-FR" sz="1800" b="0" i="1" u="none" strike="noStrike" baseline="0">
                <a:solidFill>
                  <a:srgbClr val="211D1E"/>
                </a:solidFill>
                <a:latin typeface="FSAlbert"/>
              </a:rPr>
              <a:t>. On procèdera alors comme les fois précédentes (question : </a:t>
            </a:r>
            <a:r>
              <a:rPr lang="fr-FR" sz="1800" b="0" i="0" u="none" strike="noStrike" baseline="0">
                <a:solidFill>
                  <a:srgbClr val="211D1E"/>
                </a:solidFill>
                <a:latin typeface="FSAlbert"/>
              </a:rPr>
              <a:t>“</a:t>
            </a:r>
            <a:r>
              <a:rPr lang="fr-FR" sz="1800" b="0" i="1" u="none" strike="noStrike" baseline="0">
                <a:solidFill>
                  <a:srgbClr val="211D1E"/>
                </a:solidFill>
                <a:latin typeface="FSAlbert"/>
              </a:rPr>
              <a:t>de qui on parle ?</a:t>
            </a:r>
            <a:r>
              <a:rPr lang="fr-FR" sz="1800" b="0" i="0" u="none" strike="noStrike" baseline="0">
                <a:solidFill>
                  <a:srgbClr val="211D1E"/>
                </a:solidFill>
                <a:latin typeface="FSAlbert"/>
              </a:rPr>
              <a:t>”</a:t>
            </a:r>
            <a:r>
              <a:rPr lang="fr-FR" sz="1800" b="0" i="1" u="none" strike="noStrike" baseline="0">
                <a:solidFill>
                  <a:srgbClr val="211D1E"/>
                </a:solidFill>
                <a:latin typeface="FSAlbert"/>
              </a:rPr>
              <a:t>, recours éventuel au dessin). </a:t>
            </a:r>
            <a:endParaRPr lang="fr-FR" b="1"/>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36</a:t>
            </a:fld>
            <a:endParaRPr lang="fr-FR"/>
          </a:p>
        </p:txBody>
      </p:sp>
    </p:spTree>
    <p:extLst>
      <p:ext uri="{BB962C8B-B14F-4D97-AF65-F5344CB8AC3E}">
        <p14:creationId xmlns:p14="http://schemas.microsoft.com/office/powerpoint/2010/main" val="626594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 </a:t>
            </a:r>
          </a:p>
          <a:p>
            <a:r>
              <a:rPr lang="fr-FR" b="1"/>
              <a:t>Exercice 1 :</a:t>
            </a:r>
          </a:p>
          <a:p>
            <a:pPr marL="342900" indent="-342900">
              <a:buAutoNum type="alphaLcPeriod"/>
            </a:pPr>
            <a:r>
              <a:rPr lang="fr-FR" sz="1200" b="0" i="0" u="none" strike="noStrike" baseline="0">
                <a:solidFill>
                  <a:srgbClr val="211D1E"/>
                </a:solidFill>
                <a:latin typeface="FSAlbert"/>
              </a:rPr>
              <a:t>La lionne // chasse la gazelle.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lionnes // chassent les gazelles.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 lézard de mon jardin // grimpe sur cette grosse pierre.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lézards de mon jardin // grimpent sur cette grosse pierre.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Cet éléphant d’Afrique // marche lentement.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Ces éléphants d’Afrique // marchent lentement. </a:t>
            </a:r>
          </a:p>
          <a:p>
            <a:pPr marL="0" indent="0">
              <a:buNone/>
            </a:pPr>
            <a:endParaRPr lang="fr-FR" sz="1200" b="0" i="0" u="none" strike="noStrike" baseline="0">
              <a:solidFill>
                <a:srgbClr val="211D1E"/>
              </a:solidFill>
              <a:latin typeface="FSAlbert"/>
            </a:endParaRPr>
          </a:p>
          <a:p>
            <a:pPr marL="0" indent="0">
              <a:buNone/>
            </a:pPr>
            <a:r>
              <a:rPr lang="fr-FR" sz="1200" b="0" i="1" u="none" strike="noStrike" baseline="0">
                <a:solidFill>
                  <a:srgbClr val="211D1E"/>
                </a:solidFill>
                <a:latin typeface="FSAlbert"/>
              </a:rPr>
              <a:t>On peut rappeler aux élèves fragiles la procédure : il faut accorder le verbe avec la brique-sujet. Pour cela, il faut identifier, pour chaque phrase, le nom chef de la brique-sujet, puis regarder s’il est singulier ou pluriel. S’il est singulier, pas de marque </a:t>
            </a:r>
            <a:r>
              <a:rPr lang="fr-FR" sz="1200" b="1" i="0" u="none" strike="noStrike" baseline="0">
                <a:solidFill>
                  <a:srgbClr val="211D1E"/>
                </a:solidFill>
                <a:latin typeface="FSAlbert"/>
              </a:rPr>
              <a:t>-</a:t>
            </a:r>
            <a:r>
              <a:rPr lang="fr-FR" sz="1200" b="1" i="0" u="none" strike="noStrike" baseline="0" err="1">
                <a:solidFill>
                  <a:srgbClr val="211D1E"/>
                </a:solidFill>
                <a:latin typeface="FSAlbert"/>
              </a:rPr>
              <a:t>ent</a:t>
            </a:r>
            <a:r>
              <a:rPr lang="fr-FR" sz="1200" b="1" i="0" u="none" strike="noStrike" baseline="0">
                <a:solidFill>
                  <a:srgbClr val="211D1E"/>
                </a:solidFill>
                <a:latin typeface="FSAlbert"/>
              </a:rPr>
              <a:t> </a:t>
            </a:r>
            <a:r>
              <a:rPr lang="fr-FR" sz="1200" b="0" i="1" u="none" strike="noStrike" baseline="0">
                <a:solidFill>
                  <a:srgbClr val="211D1E"/>
                </a:solidFill>
                <a:latin typeface="FSAlbert"/>
              </a:rPr>
              <a:t>au verbe. S’il est pluriel, le verbe prend la marque </a:t>
            </a:r>
            <a:r>
              <a:rPr lang="fr-FR" sz="1200" b="1" i="0" u="none" strike="noStrike" baseline="0">
                <a:solidFill>
                  <a:srgbClr val="211D1E"/>
                </a:solidFill>
                <a:latin typeface="FSAlbert"/>
              </a:rPr>
              <a:t>-</a:t>
            </a:r>
            <a:r>
              <a:rPr lang="fr-FR" sz="1200" b="1" i="0" u="none" strike="noStrike" baseline="0" err="1">
                <a:solidFill>
                  <a:srgbClr val="211D1E"/>
                </a:solidFill>
                <a:latin typeface="FSAlbert"/>
              </a:rPr>
              <a:t>ent</a:t>
            </a:r>
            <a:r>
              <a:rPr lang="fr-FR" sz="1200" b="0" i="1" u="none" strike="noStrike" baseline="0">
                <a:solidFill>
                  <a:srgbClr val="211D1E"/>
                </a:solidFill>
                <a:latin typeface="FSAlbert"/>
              </a:rPr>
              <a:t>. L’identification du nom chef peut poser problème pour les briques </a:t>
            </a:r>
            <a:r>
              <a:rPr lang="fr-FR" sz="1200" b="1" i="0" u="none" strike="noStrike" baseline="0">
                <a:solidFill>
                  <a:srgbClr val="211D1E"/>
                </a:solidFill>
                <a:latin typeface="FSAlbert"/>
              </a:rPr>
              <a:t>le(s) lézard(s) de mon jardin </a:t>
            </a:r>
            <a:r>
              <a:rPr lang="fr-FR" sz="1200" b="0" i="1" u="none" strike="noStrike" baseline="0">
                <a:solidFill>
                  <a:srgbClr val="211D1E"/>
                </a:solidFill>
                <a:latin typeface="FSAlbert"/>
              </a:rPr>
              <a:t>et </a:t>
            </a:r>
            <a:r>
              <a:rPr lang="fr-FR" sz="1200" b="1" i="0" u="none" strike="noStrike" baseline="0">
                <a:solidFill>
                  <a:srgbClr val="211D1E"/>
                </a:solidFill>
                <a:latin typeface="FSAlbert"/>
              </a:rPr>
              <a:t>l’(les) éléphant(s) d’Afrique</a:t>
            </a:r>
            <a:r>
              <a:rPr lang="fr-FR" sz="1200" b="0" i="1" u="none" strike="noStrike" baseline="0">
                <a:solidFill>
                  <a:srgbClr val="211D1E"/>
                </a:solidFill>
                <a:latin typeface="FSAlbert"/>
              </a:rPr>
              <a:t>. On procèdera alors comme les fois précédentes (question : </a:t>
            </a:r>
            <a:r>
              <a:rPr lang="fr-FR" sz="1200" b="0" i="0" u="none" strike="noStrike" baseline="0">
                <a:solidFill>
                  <a:srgbClr val="211D1E"/>
                </a:solidFill>
                <a:latin typeface="FSAlbert"/>
              </a:rPr>
              <a:t>“</a:t>
            </a:r>
            <a:r>
              <a:rPr lang="fr-FR" sz="1200" b="0" i="1" u="none" strike="noStrike" baseline="0">
                <a:solidFill>
                  <a:srgbClr val="211D1E"/>
                </a:solidFill>
                <a:latin typeface="FSAlbert"/>
              </a:rPr>
              <a:t>de qui on parle ?</a:t>
            </a:r>
            <a:r>
              <a:rPr lang="fr-FR" sz="1200" b="0" i="0" u="none" strike="noStrike" baseline="0">
                <a:solidFill>
                  <a:srgbClr val="211D1E"/>
                </a:solidFill>
                <a:latin typeface="FSAlbert"/>
              </a:rPr>
              <a:t>”</a:t>
            </a:r>
            <a:r>
              <a:rPr lang="fr-FR" sz="1200" b="0" i="1" u="none" strike="noStrike" baseline="0">
                <a:solidFill>
                  <a:srgbClr val="211D1E"/>
                </a:solidFill>
                <a:latin typeface="FSAlbert"/>
              </a:rPr>
              <a:t>, recours éventuel au dessin). </a:t>
            </a:r>
            <a:endParaRPr lang="fr-FR" b="1"/>
          </a:p>
          <a:p>
            <a:endParaRPr lang="fr-FR" i="1"/>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37</a:t>
            </a:fld>
            <a:endParaRPr lang="fr-FR"/>
          </a:p>
        </p:txBody>
      </p:sp>
    </p:spTree>
    <p:extLst>
      <p:ext uri="{BB962C8B-B14F-4D97-AF65-F5344CB8AC3E}">
        <p14:creationId xmlns:p14="http://schemas.microsoft.com/office/powerpoint/2010/main" val="722337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Exercice 2 :</a:t>
            </a:r>
          </a:p>
          <a:p>
            <a:pPr marL="342900" indent="-342900">
              <a:buAutoNum type="alphaLcPeriod"/>
            </a:pPr>
            <a:r>
              <a:rPr lang="fr-FR" sz="1800" b="0" i="0" u="none" strike="noStrike" baseline="0">
                <a:solidFill>
                  <a:srgbClr val="211D1E"/>
                </a:solidFill>
                <a:latin typeface="FSAlbert"/>
              </a:rPr>
              <a:t>L’araignée // danse sur le sable.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araignées // dansent sur le sable.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guépards // chassent pour nourrir leur famille.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 guépard // chasse pour nourrir sa famille.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La jument // ne dort pas couchée.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juments // ne dorment pas couchées. </a:t>
            </a:r>
            <a:br>
              <a:rPr lang="fr-FR" sz="1800" b="0" i="0" u="none" strike="noStrike" baseline="0">
                <a:solidFill>
                  <a:srgbClr val="211D1E"/>
                </a:solidFill>
                <a:latin typeface="FSAlbert"/>
              </a:rPr>
            </a:br>
            <a:r>
              <a:rPr lang="fr-FR" sz="1800" b="0" i="0" u="none" strike="noStrike" baseline="0">
                <a:solidFill>
                  <a:srgbClr val="211D1E"/>
                </a:solidFill>
                <a:latin typeface="FSAlbert"/>
              </a:rPr>
              <a:t>[</a:t>
            </a:r>
            <a:r>
              <a:rPr lang="fr-FR" sz="1800" b="0" i="1" u="none" strike="noStrike" baseline="0">
                <a:solidFill>
                  <a:srgbClr val="211D1E"/>
                </a:solidFill>
                <a:latin typeface="FSAlbert"/>
              </a:rPr>
              <a:t>À noter : une coquille est imprimée dans le livret élève pour les items e et f : il faut lire </a:t>
            </a:r>
            <a:r>
              <a:rPr lang="fr-FR" sz="1800" b="0" i="0" u="none" strike="noStrike" baseline="0">
                <a:solidFill>
                  <a:srgbClr val="211D1E"/>
                </a:solidFill>
                <a:latin typeface="FSAlbert"/>
              </a:rPr>
              <a:t>« couchée », </a:t>
            </a:r>
            <a:r>
              <a:rPr lang="fr-FR" sz="1800" b="0" i="1" u="none" strike="noStrike" baseline="0">
                <a:solidFill>
                  <a:srgbClr val="211D1E"/>
                </a:solidFill>
                <a:latin typeface="FSAlbert"/>
              </a:rPr>
              <a:t>et </a:t>
            </a:r>
            <a:r>
              <a:rPr lang="fr-FR" sz="1800" b="0" i="0" u="none" strike="noStrike" baseline="0">
                <a:solidFill>
                  <a:srgbClr val="211D1E"/>
                </a:solidFill>
                <a:latin typeface="FSAlbert"/>
              </a:rPr>
              <a:t>« couchées »].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Les hamsters // tournent en rond dans la cage. </a:t>
            </a:r>
            <a:endParaRPr lang="fr-FR" sz="1800" b="1" i="0" u="none" strike="noStrike" baseline="0">
              <a:solidFill>
                <a:srgbClr val="00AEEF"/>
              </a:solidFill>
              <a:latin typeface="FSAlbert"/>
            </a:endParaRPr>
          </a:p>
          <a:p>
            <a:pPr marL="342900" indent="-342900">
              <a:buAutoNum type="alphaLcPeriod"/>
            </a:pPr>
            <a:r>
              <a:rPr lang="fr-FR" sz="1800" b="0" i="0" u="none" strike="noStrike" baseline="0">
                <a:solidFill>
                  <a:srgbClr val="211D1E"/>
                </a:solidFill>
                <a:latin typeface="FSAlbert"/>
              </a:rPr>
              <a:t>Le hamster // tourne en rond dans la cage. </a:t>
            </a:r>
          </a:p>
          <a:p>
            <a:pPr marL="0" indent="0">
              <a:buNone/>
            </a:pPr>
            <a:endParaRPr lang="fr-FR" sz="1800" b="0" i="0" u="none" strike="noStrike" baseline="0">
              <a:solidFill>
                <a:srgbClr val="211D1E"/>
              </a:solidFill>
              <a:latin typeface="FSAlbert"/>
            </a:endParaRPr>
          </a:p>
          <a:p>
            <a:pPr marL="0" indent="0">
              <a:buNone/>
            </a:pPr>
            <a:r>
              <a:rPr lang="fr-FR" sz="1800" b="0" i="1" u="none" strike="noStrike" baseline="0">
                <a:solidFill>
                  <a:srgbClr val="211D1E"/>
                </a:solidFill>
                <a:latin typeface="FSAlbert"/>
              </a:rPr>
              <a:t>Plusieurs propositions sont possibles. Toutefois, les élèves devraient associer les briques selon le sens. Pour les élèves fragiles, rappeler la procédure : regarder la fin du verbe, premier mot de la brique du verbe. S’il y a </a:t>
            </a:r>
            <a:r>
              <a:rPr lang="fr-FR" sz="1800" b="1" i="0" u="none" strike="noStrike" baseline="0">
                <a:solidFill>
                  <a:srgbClr val="211D1E"/>
                </a:solidFill>
                <a:latin typeface="FSAlbert"/>
              </a:rPr>
              <a:t>-</a:t>
            </a:r>
            <a:r>
              <a:rPr lang="fr-FR" sz="1800" b="1" i="0" u="none" strike="noStrike" baseline="0" err="1">
                <a:solidFill>
                  <a:srgbClr val="211D1E"/>
                </a:solidFill>
                <a:latin typeface="FSAlbert"/>
              </a:rPr>
              <a:t>ent</a:t>
            </a:r>
            <a:r>
              <a:rPr lang="fr-FR" sz="1800" b="1" i="0" u="none" strike="noStrike" baseline="0">
                <a:solidFill>
                  <a:srgbClr val="211D1E"/>
                </a:solidFill>
                <a:latin typeface="FSAlbert"/>
              </a:rPr>
              <a:t> </a:t>
            </a:r>
            <a:r>
              <a:rPr lang="fr-FR" sz="1800" b="0" i="1" u="none" strike="noStrike" baseline="0">
                <a:solidFill>
                  <a:srgbClr val="211D1E"/>
                </a:solidFill>
                <a:latin typeface="FSAlbert"/>
              </a:rPr>
              <a:t>alors le nom chef de la brique-sujet doit être au pluriel </a:t>
            </a:r>
            <a:r>
              <a:rPr lang="fr-FR" sz="1800" b="1" i="0" u="none" strike="noStrike" baseline="0">
                <a:solidFill>
                  <a:srgbClr val="211D1E"/>
                </a:solidFill>
                <a:latin typeface="FSAlbert"/>
              </a:rPr>
              <a:t>(-s)</a:t>
            </a:r>
            <a:r>
              <a:rPr lang="fr-FR" sz="1800" b="0" i="1" u="none" strike="noStrike" baseline="0">
                <a:solidFill>
                  <a:srgbClr val="211D1E"/>
                </a:solidFill>
                <a:latin typeface="FSAlbert"/>
              </a:rPr>
              <a:t>. S’il n’y a pas </a:t>
            </a:r>
            <a:r>
              <a:rPr lang="fr-FR" sz="1800" b="1" i="0" u="none" strike="noStrike" baseline="0">
                <a:solidFill>
                  <a:srgbClr val="211D1E"/>
                </a:solidFill>
                <a:latin typeface="FSAlbert"/>
              </a:rPr>
              <a:t>-</a:t>
            </a:r>
            <a:r>
              <a:rPr lang="fr-FR" sz="1800" b="1" i="0" u="none" strike="noStrike" baseline="0" err="1">
                <a:solidFill>
                  <a:srgbClr val="211D1E"/>
                </a:solidFill>
                <a:latin typeface="FSAlbert"/>
              </a:rPr>
              <a:t>ent</a:t>
            </a:r>
            <a:r>
              <a:rPr lang="fr-FR" sz="1800" b="1" i="0" u="none" strike="noStrike" baseline="0">
                <a:solidFill>
                  <a:srgbClr val="211D1E"/>
                </a:solidFill>
                <a:latin typeface="FSAlbert"/>
              </a:rPr>
              <a:t> </a:t>
            </a:r>
            <a:r>
              <a:rPr lang="fr-FR" sz="1800" b="0" i="1" u="none" strike="noStrike" baseline="0">
                <a:solidFill>
                  <a:srgbClr val="211D1E"/>
                </a:solidFill>
                <a:latin typeface="FSAlbert"/>
              </a:rPr>
              <a:t>alors le nom doit être au singulier (pas de marque du pluriel </a:t>
            </a:r>
            <a:r>
              <a:rPr lang="fr-FR" sz="1800" b="1" i="0" u="none" strike="noStrike" baseline="0">
                <a:solidFill>
                  <a:srgbClr val="211D1E"/>
                </a:solidFill>
                <a:latin typeface="FSAlbert"/>
              </a:rPr>
              <a:t>-s</a:t>
            </a:r>
            <a:r>
              <a:rPr lang="fr-FR" sz="1800" b="0" i="1" u="none" strike="noStrike" baseline="0">
                <a:solidFill>
                  <a:srgbClr val="211D1E"/>
                </a:solidFill>
                <a:latin typeface="FSAlbert"/>
              </a:rPr>
              <a:t>). </a:t>
            </a:r>
            <a:endParaRPr lang="fr-FR" b="1"/>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38</a:t>
            </a:fld>
            <a:endParaRPr lang="fr-FR"/>
          </a:p>
        </p:txBody>
      </p:sp>
    </p:spTree>
    <p:extLst>
      <p:ext uri="{BB962C8B-B14F-4D97-AF65-F5344CB8AC3E}">
        <p14:creationId xmlns:p14="http://schemas.microsoft.com/office/powerpoint/2010/main" val="3725542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(Affichage avec le mémo) </a:t>
            </a:r>
          </a:p>
          <a:p>
            <a:r>
              <a:rPr lang="fr-FR" b="1"/>
              <a:t>Exercice 2 :</a:t>
            </a:r>
          </a:p>
          <a:p>
            <a:pPr marL="342900" indent="-342900">
              <a:buAutoNum type="alphaLcPeriod"/>
            </a:pPr>
            <a:r>
              <a:rPr lang="fr-FR" sz="1200" b="0" i="0" u="none" strike="noStrike" baseline="0">
                <a:solidFill>
                  <a:srgbClr val="211D1E"/>
                </a:solidFill>
                <a:latin typeface="FSAlbert"/>
              </a:rPr>
              <a:t>L’araignée // danse sur le sable.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araignées // dansent sur le sable.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guépards // chassent pour nourrir leur famille.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 guépard // chasse pour nourrir sa famille.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La jument // ne dort pas couchée.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juments // ne dorment pas couchées. </a:t>
            </a:r>
            <a:br>
              <a:rPr lang="fr-FR" sz="1200" b="0" i="0" u="none" strike="noStrike" baseline="0">
                <a:solidFill>
                  <a:srgbClr val="211D1E"/>
                </a:solidFill>
                <a:latin typeface="FSAlbert"/>
              </a:rPr>
            </a:br>
            <a:r>
              <a:rPr lang="fr-FR" sz="1200" b="0" i="0" u="none" strike="noStrike" baseline="0">
                <a:solidFill>
                  <a:srgbClr val="211D1E"/>
                </a:solidFill>
                <a:latin typeface="FSAlbert"/>
              </a:rPr>
              <a:t>[</a:t>
            </a:r>
            <a:r>
              <a:rPr lang="fr-FR" sz="1200" b="0" i="1" u="none" strike="noStrike" baseline="0">
                <a:solidFill>
                  <a:srgbClr val="211D1E"/>
                </a:solidFill>
                <a:latin typeface="FSAlbert"/>
              </a:rPr>
              <a:t>À noter : une coquille est imprimée dans le livret élève pour les items e et f : il faut lire </a:t>
            </a:r>
            <a:r>
              <a:rPr lang="fr-FR" sz="1200" b="0" i="0" u="none" strike="noStrike" baseline="0">
                <a:solidFill>
                  <a:srgbClr val="211D1E"/>
                </a:solidFill>
                <a:latin typeface="FSAlbert"/>
              </a:rPr>
              <a:t>« couchée », </a:t>
            </a:r>
            <a:r>
              <a:rPr lang="fr-FR" sz="1200" b="0" i="1" u="none" strike="noStrike" baseline="0">
                <a:solidFill>
                  <a:srgbClr val="211D1E"/>
                </a:solidFill>
                <a:latin typeface="FSAlbert"/>
              </a:rPr>
              <a:t>et </a:t>
            </a:r>
            <a:r>
              <a:rPr lang="fr-FR" sz="1200" b="0" i="0" u="none" strike="noStrike" baseline="0">
                <a:solidFill>
                  <a:srgbClr val="211D1E"/>
                </a:solidFill>
                <a:latin typeface="FSAlbert"/>
              </a:rPr>
              <a:t>« couchées »].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Les hamsters // tournent en rond dans la cage. </a:t>
            </a:r>
            <a:endParaRPr lang="fr-FR" sz="1200" b="1" i="0" u="none" strike="noStrike" baseline="0">
              <a:solidFill>
                <a:srgbClr val="00AEEF"/>
              </a:solidFill>
              <a:latin typeface="FSAlbert"/>
            </a:endParaRPr>
          </a:p>
          <a:p>
            <a:pPr marL="342900" indent="-342900">
              <a:buAutoNum type="alphaLcPeriod"/>
            </a:pPr>
            <a:r>
              <a:rPr lang="fr-FR" sz="1200" b="0" i="0" u="none" strike="noStrike" baseline="0">
                <a:solidFill>
                  <a:srgbClr val="211D1E"/>
                </a:solidFill>
                <a:latin typeface="FSAlbert"/>
              </a:rPr>
              <a:t>Le hamster // tourne en rond dans la cage. </a:t>
            </a:r>
          </a:p>
          <a:p>
            <a:pPr marL="0" indent="0">
              <a:buNone/>
            </a:pPr>
            <a:endParaRPr lang="fr-FR" sz="1200" b="0" i="0" u="none" strike="noStrike" baseline="0">
              <a:solidFill>
                <a:srgbClr val="211D1E"/>
              </a:solidFill>
              <a:latin typeface="FSAlbert"/>
            </a:endParaRPr>
          </a:p>
          <a:p>
            <a:pPr marL="0" indent="0">
              <a:buNone/>
            </a:pPr>
            <a:r>
              <a:rPr lang="fr-FR" sz="1200" b="0" i="1" u="none" strike="noStrike" baseline="0">
                <a:solidFill>
                  <a:srgbClr val="211D1E"/>
                </a:solidFill>
                <a:latin typeface="FSAlbert"/>
              </a:rPr>
              <a:t>Plusieurs propositions sont possibles. Toutefois, les élèves devraient associer les briques selon le sens. Pour les élèves fragiles, rappeler la procédure : regarder la fin du verbe, premier mot de la brique du verbe. S’il y a </a:t>
            </a:r>
            <a:r>
              <a:rPr lang="fr-FR" sz="1200" b="1" i="0" u="none" strike="noStrike" baseline="0">
                <a:solidFill>
                  <a:srgbClr val="211D1E"/>
                </a:solidFill>
                <a:latin typeface="FSAlbert"/>
              </a:rPr>
              <a:t>-</a:t>
            </a:r>
            <a:r>
              <a:rPr lang="fr-FR" sz="1200" b="1" i="0" u="none" strike="noStrike" baseline="0" err="1">
                <a:solidFill>
                  <a:srgbClr val="211D1E"/>
                </a:solidFill>
                <a:latin typeface="FSAlbert"/>
              </a:rPr>
              <a:t>ent</a:t>
            </a:r>
            <a:r>
              <a:rPr lang="fr-FR" sz="1200" b="1" i="0" u="none" strike="noStrike" baseline="0">
                <a:solidFill>
                  <a:srgbClr val="211D1E"/>
                </a:solidFill>
                <a:latin typeface="FSAlbert"/>
              </a:rPr>
              <a:t> </a:t>
            </a:r>
            <a:r>
              <a:rPr lang="fr-FR" sz="1200" b="0" i="1" u="none" strike="noStrike" baseline="0">
                <a:solidFill>
                  <a:srgbClr val="211D1E"/>
                </a:solidFill>
                <a:latin typeface="FSAlbert"/>
              </a:rPr>
              <a:t>alors le nom chef de la brique-sujet doit être au pluriel </a:t>
            </a:r>
            <a:r>
              <a:rPr lang="fr-FR" sz="1200" b="1" i="0" u="none" strike="noStrike" baseline="0">
                <a:solidFill>
                  <a:srgbClr val="211D1E"/>
                </a:solidFill>
                <a:latin typeface="FSAlbert"/>
              </a:rPr>
              <a:t>(-s)</a:t>
            </a:r>
            <a:r>
              <a:rPr lang="fr-FR" sz="1200" b="0" i="1" u="none" strike="noStrike" baseline="0">
                <a:solidFill>
                  <a:srgbClr val="211D1E"/>
                </a:solidFill>
                <a:latin typeface="FSAlbert"/>
              </a:rPr>
              <a:t>. S’il n’y a pas </a:t>
            </a:r>
            <a:r>
              <a:rPr lang="fr-FR" sz="1200" b="1" i="0" u="none" strike="noStrike" baseline="0">
                <a:solidFill>
                  <a:srgbClr val="211D1E"/>
                </a:solidFill>
                <a:latin typeface="FSAlbert"/>
              </a:rPr>
              <a:t>-</a:t>
            </a:r>
            <a:r>
              <a:rPr lang="fr-FR" sz="1200" b="1" i="0" u="none" strike="noStrike" baseline="0" err="1">
                <a:solidFill>
                  <a:srgbClr val="211D1E"/>
                </a:solidFill>
                <a:latin typeface="FSAlbert"/>
              </a:rPr>
              <a:t>ent</a:t>
            </a:r>
            <a:r>
              <a:rPr lang="fr-FR" sz="1200" b="1" i="0" u="none" strike="noStrike" baseline="0">
                <a:solidFill>
                  <a:srgbClr val="211D1E"/>
                </a:solidFill>
                <a:latin typeface="FSAlbert"/>
              </a:rPr>
              <a:t> </a:t>
            </a:r>
            <a:r>
              <a:rPr lang="fr-FR" sz="1200" b="0" i="1" u="none" strike="noStrike" baseline="0">
                <a:solidFill>
                  <a:srgbClr val="211D1E"/>
                </a:solidFill>
                <a:latin typeface="FSAlbert"/>
              </a:rPr>
              <a:t>alors le nom doit être au singulier (pas de marque du pluriel </a:t>
            </a:r>
            <a:r>
              <a:rPr lang="fr-FR" sz="1200" b="1" i="0" u="none" strike="noStrike" baseline="0">
                <a:solidFill>
                  <a:srgbClr val="211D1E"/>
                </a:solidFill>
                <a:latin typeface="FSAlbert"/>
              </a:rPr>
              <a:t>-s</a:t>
            </a:r>
            <a:r>
              <a:rPr lang="fr-FR" sz="1200" b="0" i="1" u="none" strike="noStrike" baseline="0">
                <a:solidFill>
                  <a:srgbClr val="211D1E"/>
                </a:solidFill>
                <a:latin typeface="FSAlbert"/>
              </a:rPr>
              <a:t>). </a:t>
            </a:r>
            <a:endParaRPr lang="fr-FR" b="1"/>
          </a:p>
          <a:p>
            <a:endParaRPr lang="fr-FR" i="1"/>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39</a:t>
            </a:fld>
            <a:endParaRPr lang="fr-FR"/>
          </a:p>
        </p:txBody>
      </p:sp>
    </p:spTree>
    <p:extLst>
      <p:ext uri="{BB962C8B-B14F-4D97-AF65-F5344CB8AC3E}">
        <p14:creationId xmlns:p14="http://schemas.microsoft.com/office/powerpoint/2010/main" val="281875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PHASE 2 : </a:t>
            </a:r>
            <a:r>
              <a:rPr lang="fr-FR" sz="1200" b="1" i="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Observation</a:t>
            </a:r>
            <a:r>
              <a:rPr lang="fr-FR" sz="1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a:effectLst/>
                <a:latin typeface="Times New Roman" panose="02020603050405020304" pitchFamily="18" charset="0"/>
                <a:ea typeface="Times New Roman" panose="02020603050405020304" pitchFamily="18" charset="0"/>
              </a:rPr>
              <a:t>Repérer les groupes du nom et les groupes du verbe</a:t>
            </a:r>
            <a:endParaRPr lang="fr-FR" sz="1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br>
              <a:rPr lang="fr-FR" sz="1200" b="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b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Distribuer</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les deux séries d’étiquettes (</a:t>
            </a:r>
            <a:r>
              <a:rPr lang="fr-FR" sz="1800" i="1">
                <a:effectLst/>
                <a:latin typeface="Times New Roman" panose="02020603050405020304" pitchFamily="18" charset="0"/>
                <a:ea typeface="Calibri" panose="020F0502020204030204" pitchFamily="34" charset="0"/>
              </a:rPr>
              <a:t>(cf. Fichier photocopiable.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jeu d’étiquettes pour 2 élèves) en demandant de laisser ensemble les étiquettes de la première série, puis de la seconde.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itchFamily="2" charset="2"/>
              <a:buNone/>
            </a:pPr>
            <a:endPar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indent="0">
              <a:buFont typeface="Wingdings 3" pitchFamily="2"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Quelle sorte de briques je vous ai distribuées d’abord ? Quelle sorte de briques je vous ai distribuées ensuite ? »</a:t>
            </a: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4</a:t>
            </a:fld>
            <a:endParaRPr lang="fr-FR"/>
          </a:p>
        </p:txBody>
      </p:sp>
    </p:spTree>
    <p:extLst>
      <p:ext uri="{BB962C8B-B14F-4D97-AF65-F5344CB8AC3E}">
        <p14:creationId xmlns:p14="http://schemas.microsoft.com/office/powerpoint/2010/main" val="1328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b="1"/>
              <a:t>PHASE 3 : </a:t>
            </a:r>
            <a:r>
              <a:rPr lang="fr-FR" b="1" i="1"/>
              <a:t>Appariement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Construisez des phrases en mettant ensemble une brique du nom avec une brique du verbe. »</a:t>
            </a:r>
            <a:b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200" b="1">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M</a:t>
            </a:r>
            <a:r>
              <a:rPr lang="fr-FR" b="1"/>
              <a:t>élanger </a:t>
            </a:r>
            <a:r>
              <a:rPr lang="fr-FR" b="0"/>
              <a:t>les étiquettes pour afficher : </a:t>
            </a:r>
            <a:r>
              <a:rPr lang="fr-FR" b="0" i="1"/>
              <a:t>La girafe boivent l’eau de la rivière </a:t>
            </a:r>
            <a:r>
              <a:rPr lang="fr-FR" b="0"/>
              <a:t>et </a:t>
            </a:r>
            <a:r>
              <a:rPr lang="fr-FR" b="0" i="1"/>
              <a:t>Les éléphants vit en Afrique</a:t>
            </a:r>
            <a:r>
              <a:rPr lang="fr-FR" b="0"/>
              <a:t>.</a:t>
            </a:r>
          </a:p>
          <a:p>
            <a:pPr marL="0" indent="0">
              <a:buFont typeface="Wingdings 3" panose="05040102010807070707" pitchFamily="18" charset="2"/>
              <a:buNone/>
            </a:pPr>
            <a:endParaRPr lang="fr-FR" b="0"/>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200" b="0" i="1">
                <a:latin typeface="+mn-lt"/>
              </a:rPr>
              <a:t>NB : Si vous ne parvenez à afficher l’exercice interactif, vous pouvez travailler directement sur votre tableau en écrivant au feutre.</a:t>
            </a: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200" b="0" i="1">
                <a:latin typeface="+mn-lt"/>
              </a:rPr>
              <a:t>(Lien vers l’exercice interactif : https://view.genial.ly/63ef55da1ce6e30018eaf037 )</a:t>
            </a:r>
          </a:p>
          <a:p>
            <a:pPr marL="0" indent="0">
              <a:buFont typeface="Wingdings 3" panose="05040102010807070707" pitchFamily="18" charset="2"/>
              <a:buNone/>
            </a:pPr>
            <a:endParaRPr lang="fr-FR" b="0"/>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5</a:t>
            </a:fld>
            <a:endParaRPr lang="fr-FR"/>
          </a:p>
        </p:txBody>
      </p:sp>
    </p:spTree>
    <p:extLst>
      <p:ext uri="{BB962C8B-B14F-4D97-AF65-F5344CB8AC3E}">
        <p14:creationId xmlns:p14="http://schemas.microsoft.com/office/powerpoint/2010/main" val="191469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Pourquoi il n’est pas possible de dire :</a:t>
            </a: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girafe boivent l’eau de la rivière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ni * </a:t>
            </a:r>
            <a:r>
              <a:rPr lang="fr-FR"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éléphants vit en Afrique</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p>
          <a:p>
            <a:pPr marL="0" indent="0">
              <a:buFont typeface="Wingdings 3" panose="05040102010807070707" pitchFamily="18" charset="2"/>
              <a:buNone/>
            </a:pP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faudrait-il dire pour que ça marche ? Que ça sonne bien à l’oreille ? »</a:t>
            </a: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6</a:t>
            </a:fld>
            <a:endParaRPr lang="fr-FR"/>
          </a:p>
        </p:txBody>
      </p:sp>
    </p:spTree>
    <p:extLst>
      <p:ext uri="{BB962C8B-B14F-4D97-AF65-F5344CB8AC3E}">
        <p14:creationId xmlns:p14="http://schemas.microsoft.com/office/powerpoint/2010/main" val="354414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Font typeface="Wingdings 3" panose="05040102010807070707" pitchFamily="18" charset="2"/>
              <a:buNone/>
            </a:pPr>
            <a:r>
              <a:rPr lang="fr-FR" sz="1800">
                <a:solidFill>
                  <a:srgbClr val="0070C0"/>
                </a:solidFill>
                <a:effectLst/>
                <a:latin typeface="Times New Roman" panose="02020603050405020304" pitchFamily="18" charset="0"/>
                <a:ea typeface="Times New Roman" panose="02020603050405020304" pitchFamily="18" charset="0"/>
              </a:rPr>
              <a:t>« </a:t>
            </a:r>
            <a:r>
              <a:rPr lang="fr-FR" sz="1800">
                <a:solidFill>
                  <a:srgbClr val="0070C0"/>
                </a:solidFill>
                <a:effectLst/>
                <a:latin typeface="Times New Roman" panose="02020603050405020304" pitchFamily="18" charset="0"/>
                <a:ea typeface="Calibri" panose="020F0502020204030204" pitchFamily="34" charset="0"/>
              </a:rPr>
              <a:t>Dans la brique </a:t>
            </a:r>
            <a:r>
              <a:rPr lang="fr-FR" sz="1800" i="1">
                <a:solidFill>
                  <a:srgbClr val="0070C0"/>
                </a:solidFill>
                <a:effectLst/>
                <a:latin typeface="Times New Roman" panose="02020603050405020304" pitchFamily="18" charset="0"/>
                <a:ea typeface="Calibri" panose="020F0502020204030204" pitchFamily="34" charset="0"/>
              </a:rPr>
              <a:t>Les éléphants</a:t>
            </a:r>
            <a:r>
              <a:rPr lang="fr-FR" sz="1800">
                <a:solidFill>
                  <a:srgbClr val="0070C0"/>
                </a:solidFill>
                <a:effectLst/>
                <a:latin typeface="Times New Roman" panose="02020603050405020304" pitchFamily="18" charset="0"/>
                <a:ea typeface="Calibri" panose="020F0502020204030204" pitchFamily="34" charset="0"/>
              </a:rPr>
              <a:t>, le mot </a:t>
            </a:r>
            <a:r>
              <a:rPr lang="fr-FR" sz="1800" b="1" i="1">
                <a:solidFill>
                  <a:srgbClr val="0070C0"/>
                </a:solidFill>
                <a:effectLst/>
                <a:latin typeface="Times New Roman" panose="02020603050405020304" pitchFamily="18" charset="0"/>
                <a:ea typeface="Calibri" panose="020F0502020204030204" pitchFamily="34" charset="0"/>
              </a:rPr>
              <a:t>les</a:t>
            </a:r>
            <a:r>
              <a:rPr lang="fr-FR" sz="1800">
                <a:solidFill>
                  <a:srgbClr val="0070C0"/>
                </a:solidFill>
                <a:effectLst/>
                <a:latin typeface="Times New Roman" panose="02020603050405020304" pitchFamily="18" charset="0"/>
                <a:ea typeface="Calibri" panose="020F0502020204030204" pitchFamily="34" charset="0"/>
              </a:rPr>
              <a:t> et le </a:t>
            </a:r>
            <a:r>
              <a:rPr lang="fr-FR" sz="1800" b="1" i="1">
                <a:solidFill>
                  <a:srgbClr val="0070C0"/>
                </a:solidFill>
                <a:effectLst/>
                <a:latin typeface="Times New Roman" panose="02020603050405020304" pitchFamily="18" charset="0"/>
                <a:ea typeface="Calibri" panose="020F0502020204030204" pitchFamily="34" charset="0"/>
              </a:rPr>
              <a:t>-s</a:t>
            </a:r>
            <a:r>
              <a:rPr lang="fr-FR" sz="1800" i="1">
                <a:solidFill>
                  <a:srgbClr val="0070C0"/>
                </a:solidFill>
                <a:effectLst/>
                <a:latin typeface="Times New Roman" panose="02020603050405020304" pitchFamily="18" charset="0"/>
                <a:ea typeface="Calibri" panose="020F0502020204030204" pitchFamily="34" charset="0"/>
              </a:rPr>
              <a:t> </a:t>
            </a:r>
            <a:r>
              <a:rPr lang="fr-FR" sz="1800">
                <a:solidFill>
                  <a:srgbClr val="0070C0"/>
                </a:solidFill>
                <a:effectLst/>
                <a:latin typeface="Times New Roman" panose="02020603050405020304" pitchFamily="18" charset="0"/>
                <a:ea typeface="Calibri" panose="020F0502020204030204" pitchFamily="34" charset="0"/>
              </a:rPr>
              <a:t>indiquent qu’il y en a plusieurs. </a:t>
            </a:r>
          </a:p>
          <a:p>
            <a:pPr marL="0" indent="0" algn="just">
              <a:buFont typeface="Wingdings 3" panose="05040102010807070707" pitchFamily="18" charset="2"/>
              <a:buNone/>
            </a:pPr>
            <a:r>
              <a:rPr lang="fr-FR" sz="1800">
                <a:solidFill>
                  <a:srgbClr val="0070C0"/>
                </a:solidFill>
                <a:effectLst/>
                <a:latin typeface="Times New Roman" panose="02020603050405020304" pitchFamily="18" charset="0"/>
                <a:ea typeface="Calibri" panose="020F0502020204030204" pitchFamily="34" charset="0"/>
              </a:rPr>
              <a:t>La brique du verbe qui va avec doit donc indiquer qu’il y en a plusieurs et avoir </a:t>
            </a:r>
            <a:r>
              <a:rPr lang="fr-FR" sz="1800" b="1">
                <a:solidFill>
                  <a:srgbClr val="0070C0"/>
                </a:solidFill>
                <a:effectLst/>
                <a:latin typeface="Times New Roman" panose="02020603050405020304" pitchFamily="18" charset="0"/>
                <a:ea typeface="Calibri" panose="020F0502020204030204" pitchFamily="34" charset="0"/>
              </a:rPr>
              <a:t>-</a:t>
            </a:r>
            <a:r>
              <a:rPr lang="fr-FR" sz="1800" b="1" i="1" err="1">
                <a:solidFill>
                  <a:srgbClr val="0070C0"/>
                </a:solidFill>
                <a:effectLst/>
                <a:latin typeface="Times New Roman" panose="02020603050405020304" pitchFamily="18" charset="0"/>
                <a:ea typeface="Calibri" panose="020F0502020204030204" pitchFamily="34" charset="0"/>
              </a:rPr>
              <a:t>ent</a:t>
            </a:r>
            <a:r>
              <a:rPr lang="fr-FR" sz="1800">
                <a:solidFill>
                  <a:srgbClr val="0070C0"/>
                </a:solidFill>
                <a:effectLst/>
                <a:latin typeface="Times New Roman" panose="02020603050405020304" pitchFamily="18" charset="0"/>
                <a:ea typeface="Calibri" panose="020F0502020204030204" pitchFamily="34" charset="0"/>
              </a:rPr>
              <a:t>. </a:t>
            </a:r>
          </a:p>
          <a:p>
            <a:pPr marL="0" indent="0" algn="just">
              <a:buFont typeface="Wingdings 3" panose="05040102010807070707" pitchFamily="18" charset="2"/>
              <a:buNone/>
            </a:pPr>
            <a:r>
              <a:rPr lang="fr-FR" sz="1800">
                <a:solidFill>
                  <a:srgbClr val="0070C0"/>
                </a:solidFill>
                <a:effectLst/>
                <a:latin typeface="Times New Roman" panose="02020603050405020304" pitchFamily="18" charset="0"/>
                <a:ea typeface="Calibri" panose="020F0502020204030204" pitchFamily="34" charset="0"/>
              </a:rPr>
              <a:t>Il n’y a qu’une seule brique avec </a:t>
            </a:r>
            <a:r>
              <a:rPr lang="fr-FR" sz="1800" b="1">
                <a:solidFill>
                  <a:srgbClr val="0070C0"/>
                </a:solidFill>
                <a:effectLst/>
                <a:latin typeface="Times New Roman" panose="02020603050405020304" pitchFamily="18" charset="0"/>
                <a:ea typeface="Calibri" panose="020F0502020204030204" pitchFamily="34" charset="0"/>
              </a:rPr>
              <a:t>-</a:t>
            </a:r>
            <a:r>
              <a:rPr lang="fr-FR" sz="1800" b="1" i="1" err="1">
                <a:solidFill>
                  <a:srgbClr val="0070C0"/>
                </a:solidFill>
                <a:effectLst/>
                <a:latin typeface="Times New Roman" panose="02020603050405020304" pitchFamily="18" charset="0"/>
                <a:ea typeface="Calibri" panose="020F0502020204030204" pitchFamily="34" charset="0"/>
              </a:rPr>
              <a:t>ent</a:t>
            </a:r>
            <a:r>
              <a:rPr lang="fr-FR" sz="1800" b="1" i="1">
                <a:solidFill>
                  <a:srgbClr val="0070C0"/>
                </a:solidFill>
                <a:effectLst/>
                <a:latin typeface="Times New Roman" panose="02020603050405020304" pitchFamily="18" charset="0"/>
                <a:ea typeface="Calibri" panose="020F0502020204030204" pitchFamily="34" charset="0"/>
              </a:rPr>
              <a:t> </a:t>
            </a:r>
            <a:r>
              <a:rPr lang="fr-FR" sz="1800" i="0">
                <a:solidFill>
                  <a:srgbClr val="0070C0"/>
                </a:solidFill>
                <a:effectLst/>
                <a:latin typeface="Times New Roman" panose="02020603050405020304" pitchFamily="18" charset="0"/>
                <a:ea typeface="Calibri" panose="020F0502020204030204" pitchFamily="34" charset="0"/>
              </a:rPr>
              <a:t>:</a:t>
            </a:r>
            <a:r>
              <a:rPr lang="fr-FR" sz="1800">
                <a:solidFill>
                  <a:srgbClr val="0070C0"/>
                </a:solidFill>
                <a:effectLst/>
                <a:latin typeface="Times New Roman" panose="02020603050405020304" pitchFamily="18" charset="0"/>
                <a:ea typeface="Calibri" panose="020F0502020204030204" pitchFamily="34" charset="0"/>
              </a:rPr>
              <a:t> c’est </a:t>
            </a:r>
            <a:r>
              <a:rPr lang="fr-FR" sz="1800" i="1">
                <a:solidFill>
                  <a:srgbClr val="0070C0"/>
                </a:solidFill>
                <a:effectLst/>
                <a:latin typeface="Times New Roman" panose="02020603050405020304" pitchFamily="18" charset="0"/>
                <a:ea typeface="Calibri" panose="020F0502020204030204" pitchFamily="34" charset="0"/>
              </a:rPr>
              <a:t>boivent l’eau de la rivière</a:t>
            </a:r>
            <a:r>
              <a:rPr lang="fr-FR" sz="1800">
                <a:solidFill>
                  <a:srgbClr val="0070C0"/>
                </a:solidFill>
                <a:effectLst/>
                <a:latin typeface="Times New Roman" panose="02020603050405020304" pitchFamily="18" charset="0"/>
                <a:ea typeface="Calibri" panose="020F0502020204030204" pitchFamily="34" charset="0"/>
              </a:rPr>
              <a:t>. </a:t>
            </a:r>
          </a:p>
          <a:p>
            <a:pPr marL="0" indent="0" algn="just">
              <a:buFont typeface="Wingdings 3" panose="05040102010807070707" pitchFamily="18" charset="2"/>
              <a:buNone/>
            </a:pPr>
            <a:r>
              <a:rPr lang="fr-FR" sz="1800">
                <a:solidFill>
                  <a:srgbClr val="0070C0"/>
                </a:solidFill>
                <a:effectLst/>
                <a:latin typeface="Times New Roman" panose="02020603050405020304" pitchFamily="18" charset="0"/>
                <a:ea typeface="Calibri" panose="020F0502020204030204" pitchFamily="34" charset="0"/>
              </a:rPr>
              <a:t>Donc </a:t>
            </a:r>
            <a:r>
              <a:rPr lang="fr-FR" sz="1800" i="1">
                <a:solidFill>
                  <a:srgbClr val="0070C0"/>
                </a:solidFill>
                <a:effectLst/>
                <a:latin typeface="Times New Roman" panose="02020603050405020304" pitchFamily="18" charset="0"/>
                <a:ea typeface="Calibri" panose="020F0502020204030204" pitchFamily="34" charset="0"/>
              </a:rPr>
              <a:t>Les éléphants</a:t>
            </a:r>
            <a:r>
              <a:rPr lang="fr-FR" sz="1800">
                <a:solidFill>
                  <a:srgbClr val="0070C0"/>
                </a:solidFill>
                <a:effectLst/>
                <a:latin typeface="Times New Roman" panose="02020603050405020304" pitchFamily="18" charset="0"/>
                <a:ea typeface="Calibri" panose="020F0502020204030204" pitchFamily="34" charset="0"/>
              </a:rPr>
              <a:t> va avec </a:t>
            </a:r>
            <a:r>
              <a:rPr lang="fr-FR" sz="1800" i="1">
                <a:solidFill>
                  <a:srgbClr val="0070C0"/>
                </a:solidFill>
                <a:effectLst/>
                <a:latin typeface="Times New Roman" panose="02020603050405020304" pitchFamily="18" charset="0"/>
                <a:ea typeface="Calibri" panose="020F0502020204030204" pitchFamily="34" charset="0"/>
              </a:rPr>
              <a:t>boivent l’eau de la rivière</a:t>
            </a:r>
            <a:r>
              <a:rPr lang="fr-FR" sz="1800">
                <a:solidFill>
                  <a:srgbClr val="0070C0"/>
                </a:solidFill>
                <a:effectLst/>
                <a:latin typeface="Times New Roman" panose="02020603050405020304" pitchFamily="18" charset="0"/>
                <a:ea typeface="Calibri" panose="020F0502020204030204" pitchFamily="34" charset="0"/>
              </a:rPr>
              <a:t>. </a:t>
            </a:r>
          </a:p>
          <a:p>
            <a:pPr marL="0" indent="0" algn="just">
              <a:buFont typeface="Wingdings 3" panose="05040102010807070707" pitchFamily="18" charset="2"/>
              <a:buNone/>
            </a:pPr>
            <a:r>
              <a:rPr lang="fr-FR" sz="1800">
                <a:solidFill>
                  <a:srgbClr val="0070C0"/>
                </a:solidFill>
                <a:effectLst/>
                <a:latin typeface="Times New Roman" panose="02020603050405020304" pitchFamily="18" charset="0"/>
                <a:ea typeface="Calibri" panose="020F0502020204030204" pitchFamily="34" charset="0"/>
              </a:rPr>
              <a:t>Pour les briques </a:t>
            </a:r>
            <a:r>
              <a:rPr lang="fr-FR" sz="1800" i="1">
                <a:solidFill>
                  <a:srgbClr val="0070C0"/>
                </a:solidFill>
                <a:effectLst/>
                <a:latin typeface="Times New Roman" panose="02020603050405020304" pitchFamily="18" charset="0"/>
                <a:ea typeface="Calibri" panose="020F0502020204030204" pitchFamily="34" charset="0"/>
              </a:rPr>
              <a:t>La girafe</a:t>
            </a:r>
            <a:r>
              <a:rPr lang="fr-FR" sz="1800">
                <a:solidFill>
                  <a:srgbClr val="0070C0"/>
                </a:solidFill>
                <a:effectLst/>
                <a:latin typeface="Times New Roman" panose="02020603050405020304" pitchFamily="18" charset="0"/>
                <a:ea typeface="Calibri" panose="020F0502020204030204" pitchFamily="34" charset="0"/>
              </a:rPr>
              <a:t> ou </a:t>
            </a:r>
            <a:r>
              <a:rPr lang="fr-FR" sz="1800" i="1">
                <a:solidFill>
                  <a:srgbClr val="0070C0"/>
                </a:solidFill>
                <a:effectLst/>
                <a:latin typeface="Times New Roman" panose="02020603050405020304" pitchFamily="18" charset="0"/>
                <a:ea typeface="Calibri" panose="020F0502020204030204" pitchFamily="34" charset="0"/>
              </a:rPr>
              <a:t>Une grenouille verte</a:t>
            </a:r>
            <a:r>
              <a:rPr lang="fr-FR" sz="1800">
                <a:solidFill>
                  <a:srgbClr val="0070C0"/>
                </a:solidFill>
                <a:effectLst/>
                <a:latin typeface="Times New Roman" panose="02020603050405020304" pitchFamily="18" charset="0"/>
                <a:ea typeface="Calibri" panose="020F0502020204030204" pitchFamily="34" charset="0"/>
              </a:rPr>
              <a:t>, on peut choisir entre les deux briques qui indiquent qu’il n’y en a qu’un. »</a:t>
            </a:r>
            <a:endParaRPr lang="fr-FR" sz="180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7</a:t>
            </a:fld>
            <a:endParaRPr lang="fr-FR"/>
          </a:p>
        </p:txBody>
      </p:sp>
    </p:spTree>
    <p:extLst>
      <p:ext uri="{BB962C8B-B14F-4D97-AF65-F5344CB8AC3E}">
        <p14:creationId xmlns:p14="http://schemas.microsoft.com/office/powerpoint/2010/main" val="279200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PHASE 4 : </a:t>
            </a:r>
            <a:r>
              <a:rPr lang="fr-FR" b="1" i="1"/>
              <a:t>Observation</a:t>
            </a:r>
            <a:r>
              <a:rPr lang="fr-FR" b="1"/>
              <a:t>. Identifier l’accord (personnes 3 et 6)</a:t>
            </a:r>
          </a:p>
          <a:p>
            <a:endParaRPr lang="fr-F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Regardez si, dans la première brique de la phrase, on parle d’une seule chose, d’un seul animal ou de plusieurs.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Regardez si, dans la seconde brique, on a </a:t>
            </a:r>
            <a:r>
              <a:rPr lang="fr-FR" sz="12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a:t>
            </a: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avec une première brique qui parle de plusieurs, ou pas.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Est-ce qu’elles sonnent bien à l’oreille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Est-ce que les phrases sont bien construites, ou pas ?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8</a:t>
            </a:fld>
            <a:endParaRPr lang="fr-FR"/>
          </a:p>
        </p:txBody>
      </p:sp>
    </p:spTree>
    <p:extLst>
      <p:ext uri="{BB962C8B-B14F-4D97-AF65-F5344CB8AC3E}">
        <p14:creationId xmlns:p14="http://schemas.microsoft.com/office/powerpoint/2010/main" val="104003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itchFamily="2" charset="2"/>
              <a:buNone/>
            </a:pP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Qu’est-ce qui est marqué en vert ? Qu’est-ce qui est marqué en rouge ? </a:t>
            </a:r>
            <a:r>
              <a:rPr lang="fr-FR" sz="1800">
                <a:solidFill>
                  <a:srgbClr val="0070C0"/>
                </a:solidFill>
                <a:effectLst/>
                <a:latin typeface="Times New Roman" panose="02020603050405020304" pitchFamily="18" charset="0"/>
                <a:ea typeface="Times New Roman" panose="02020603050405020304" pitchFamily="18" charset="0"/>
              </a:rPr>
              <a:t>Qu’est-ce que disent les carrés vides ? </a:t>
            </a:r>
            <a:r>
              <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Font typeface="Wingdings 3" pitchFamily="2" charset="2"/>
              <a:buNone/>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CC1EB7F-27D7-46F9-B9FA-F06343CC34F8}" type="slidenum">
              <a:rPr lang="fr-FR" smtClean="0"/>
              <a:t>9</a:t>
            </a:fld>
            <a:endParaRPr lang="fr-FR"/>
          </a:p>
        </p:txBody>
      </p:sp>
    </p:spTree>
    <p:extLst>
      <p:ext uri="{BB962C8B-B14F-4D97-AF65-F5344CB8AC3E}">
        <p14:creationId xmlns:p14="http://schemas.microsoft.com/office/powerpoint/2010/main" val="3945483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6631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40E2-C611-4B5A-AAB2-4CFE6D6CEBC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357733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4EB40E2-C611-4B5A-AAB2-4CFE6D6CEBC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301104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4EB40E2-C611-4B5A-AAB2-4CFE6D6CEBC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1710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F7D81-746E-DF74-3353-12489E62088C}"/>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524DA4-2045-AF3A-C3D0-511AC816749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C9692F3-D8C5-91D4-1816-023A180C36FB}"/>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420A1CEE-4725-C557-82D6-FBF500AF93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3A2033-36E3-31C0-5C9E-BFCC847FECB2}"/>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83608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62F52-0CCA-C38A-AF30-BC11B0F49B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47083C-304F-F8A7-A746-16C9D57C30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E31B75-9B05-4081-AC57-ACCA8D56E120}"/>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F89752D4-DADB-9658-BF3F-3940DEB235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8AC341-B174-5EA6-FCFD-3911F433F9F1}"/>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419304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9643D-023A-70FA-EEC3-840369DC30DC}"/>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77BE23-C4FB-03AD-8B2F-278D69A06B0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577F9D-7040-E81D-66EF-330CFD2F6452}"/>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2A39F885-9BB8-4571-300C-621D185A12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877A9A-4658-FD71-E8A6-E5A23B3BFBC1}"/>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315674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B059A-D89A-AEA2-DACB-C500640E88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E5EC56-CE0D-D6C5-B241-E7E87B7CF799}"/>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A8264B4-BF7C-ECEC-7BD5-EA32934BD562}"/>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326B945-FBD3-BD45-056C-6ED03EACAEF3}"/>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6" name="Espace réservé du pied de page 5">
            <a:extLst>
              <a:ext uri="{FF2B5EF4-FFF2-40B4-BE49-F238E27FC236}">
                <a16:creationId xmlns:a16="http://schemas.microsoft.com/office/drawing/2014/main" id="{4DD720B7-69D9-CA61-297D-0F6F820C02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1C8A02-335F-B139-50CB-6DA528CB67AD}"/>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283210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49D54-7391-4CC7-F961-128BA4CB020C}"/>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B98D17-B5BF-3C5A-D940-010D1AB1F17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16D631-9678-0ED2-640E-07262462DD48}"/>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D0A221E-E8C2-32FE-4A1F-CB6E105FF3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ADD5CC-713F-DCE6-8F04-51CEDDDECBE2}"/>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3515A7-CBA2-348D-70D6-2C22A0C7223A}"/>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8" name="Espace réservé du pied de page 7">
            <a:extLst>
              <a:ext uri="{FF2B5EF4-FFF2-40B4-BE49-F238E27FC236}">
                <a16:creationId xmlns:a16="http://schemas.microsoft.com/office/drawing/2014/main" id="{11E4EE78-69BE-E7E8-50DD-535329EAC2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BB06E46-FF82-40CF-C535-DD75F7E8E535}"/>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938043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0ACD1-E580-3379-908A-0F9FE4FEDB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A5F18E-D143-18CF-C7AA-3925ED5C6848}"/>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4" name="Espace réservé du pied de page 3">
            <a:extLst>
              <a:ext uri="{FF2B5EF4-FFF2-40B4-BE49-F238E27FC236}">
                <a16:creationId xmlns:a16="http://schemas.microsoft.com/office/drawing/2014/main" id="{E85C98E9-371F-FECD-8F7E-D6186D970C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E011D7-D05C-13E6-A93D-1DA455AB2F2E}"/>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157215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BE4B5F-01EB-B2A5-E2BD-718DAD767DB8}"/>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3" name="Espace réservé du pied de page 2">
            <a:extLst>
              <a:ext uri="{FF2B5EF4-FFF2-40B4-BE49-F238E27FC236}">
                <a16:creationId xmlns:a16="http://schemas.microsoft.com/office/drawing/2014/main" id="{49ED33B7-7AB5-3A87-BF00-98F3E25C76A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01EA07-07E2-B16B-7F11-FDCF8E7A9E53}"/>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19505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944037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1DA5C-9AAE-9CBF-8661-C2342A93E9C3}"/>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13CC6F-2D0C-288E-2CBD-480A20DE96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9E6865A-4280-E80D-8365-1073F0FC47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199E4F-050A-4C72-2883-D45FB26BAF96}"/>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6" name="Espace réservé du pied de page 5">
            <a:extLst>
              <a:ext uri="{FF2B5EF4-FFF2-40B4-BE49-F238E27FC236}">
                <a16:creationId xmlns:a16="http://schemas.microsoft.com/office/drawing/2014/main" id="{2E205AF0-438C-C7A0-3D23-09FCDECF0A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B20563-F019-75DE-9479-5A2ECE1B721F}"/>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130037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4C87F-E332-71A6-C381-F95F890EDD05}"/>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68FD20-50F3-1341-4BD5-2784137937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3CE1F47-F1B3-AB9C-2C6A-4652A4468B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A5BED4-5F69-5534-30C6-26836E76D33D}"/>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6" name="Espace réservé du pied de page 5">
            <a:extLst>
              <a:ext uri="{FF2B5EF4-FFF2-40B4-BE49-F238E27FC236}">
                <a16:creationId xmlns:a16="http://schemas.microsoft.com/office/drawing/2014/main" id="{AC332FAA-0684-3841-7D45-46D8F9DA34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32A68F-DD47-F4F2-9981-12ED2E4E1BA0}"/>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4005877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C89E7-1906-43C7-E716-7F4B6D7AAD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5A43D4F-BC70-AF1F-79DF-ADE6A3C9426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649C7B-D0A3-F5E7-6C18-85A7A17838BA}"/>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B529A53E-A018-B71E-474E-587D441AEF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F1C880-AE1B-659C-921F-9BC434F881C4}"/>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558969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E7E7A-92F6-2D5D-562F-A289765C5BA5}"/>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1D333A-B8DF-3909-80B2-1F4A8D2D0144}"/>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F67CAA-94EF-D4FF-0AD3-63BBE5706242}"/>
              </a:ext>
            </a:extLst>
          </p:cNvPr>
          <p:cNvSpPr>
            <a:spLocks noGrp="1"/>
          </p:cNvSpPr>
          <p:nvPr>
            <p:ph type="dt" sz="half" idx="10"/>
          </p:nvPr>
        </p:nvSpPr>
        <p:spPr/>
        <p:txBody>
          <a:body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B4159FB5-93E0-DEA5-78FB-38369011B9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FA2124-E300-79C2-D9A0-F671E4F12CD7}"/>
              </a:ext>
            </a:extLst>
          </p:cNvPr>
          <p:cNvSpPr>
            <a:spLocks noGrp="1"/>
          </p:cNvSpPr>
          <p:nvPr>
            <p:ph type="sldNum" sz="quarter" idx="12"/>
          </p:nvPr>
        </p:nvSpPr>
        <p:spPr/>
        <p:txBody>
          <a:bodyPr/>
          <a:lstStyle/>
          <a:p>
            <a:fld id="{6EB0967E-DDEE-42C6-96E6-76D612563B76}" type="slidenum">
              <a:rPr lang="fr-FR" smtClean="0"/>
              <a:t>‹N°›</a:t>
            </a:fld>
            <a:endParaRPr lang="fr-FR"/>
          </a:p>
        </p:txBody>
      </p:sp>
    </p:spTree>
    <p:extLst>
      <p:ext uri="{BB962C8B-B14F-4D97-AF65-F5344CB8AC3E}">
        <p14:creationId xmlns:p14="http://schemas.microsoft.com/office/powerpoint/2010/main" val="57427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9048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EB6D2435-5E10-4C9D-8A34-806BF93C69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hasCustomPrompt="1"/>
          </p:nvPr>
        </p:nvSpPr>
        <p:spPr>
          <a:xfrm>
            <a:off x="628650" y="1651002"/>
            <a:ext cx="7886700" cy="663574"/>
          </a:xfrm>
        </p:spPr>
        <p:txBody>
          <a:bodyPr>
            <a:normAutofit/>
          </a:bodyPr>
          <a:lstStyle>
            <a:lvl1pPr algn="ctr">
              <a:defRPr sz="3600" b="0" i="0">
                <a:solidFill>
                  <a:srgbClr val="00B0F0"/>
                </a:solidFill>
                <a:latin typeface="+mn-lt"/>
                <a:cs typeface="Times New Roman" panose="02020603050405020304" pitchFamily="18" charset="0"/>
              </a:defRPr>
            </a:lvl1pPr>
          </a:lstStyle>
          <a:p>
            <a:r>
              <a:rPr lang="fr-FR"/>
              <a:t>Trace écrite</a:t>
            </a:r>
            <a:endParaRPr lang="en-US"/>
          </a:p>
        </p:txBody>
      </p:sp>
      <p:sp>
        <p:nvSpPr>
          <p:cNvPr id="10" name="ZoneTexte 9">
            <a:extLst>
              <a:ext uri="{FF2B5EF4-FFF2-40B4-BE49-F238E27FC236}">
                <a16:creationId xmlns:a16="http://schemas.microsoft.com/office/drawing/2014/main" id="{1389E472-1816-00C2-9534-304F313D0E8F}"/>
              </a:ext>
            </a:extLst>
          </p:cNvPr>
          <p:cNvSpPr txBox="1"/>
          <p:nvPr userDrawn="1"/>
        </p:nvSpPr>
        <p:spPr>
          <a:xfrm>
            <a:off x="4572000" y="0"/>
            <a:ext cx="4572000" cy="428625"/>
          </a:xfrm>
          <a:prstGeom prst="rect">
            <a:avLst/>
          </a:prstGeom>
          <a:noFill/>
        </p:spPr>
        <p:txBody>
          <a:bodyPr wrap="square" rtlCol="0">
            <a:spAutoFit/>
          </a:bodyPr>
          <a:lstStyle/>
          <a:p>
            <a:endParaRPr lang="fr-FR"/>
          </a:p>
        </p:txBody>
      </p:sp>
      <p:sp>
        <p:nvSpPr>
          <p:cNvPr id="14" name="ZoneTexte 13">
            <a:extLst>
              <a:ext uri="{FF2B5EF4-FFF2-40B4-BE49-F238E27FC236}">
                <a16:creationId xmlns:a16="http://schemas.microsoft.com/office/drawing/2014/main" id="{70992938-65A1-7DCE-C18C-D4968E348245}"/>
              </a:ext>
            </a:extLst>
          </p:cNvPr>
          <p:cNvSpPr txBox="1"/>
          <p:nvPr userDrawn="1"/>
        </p:nvSpPr>
        <p:spPr>
          <a:xfrm>
            <a:off x="4572000" y="428625"/>
            <a:ext cx="4572000" cy="428625"/>
          </a:xfrm>
          <a:prstGeom prst="rect">
            <a:avLst/>
          </a:prstGeom>
          <a:noFill/>
        </p:spPr>
        <p:txBody>
          <a:bodyPr wrap="square" rtlCol="0">
            <a:spAutoFit/>
          </a:bodyPr>
          <a:lstStyle/>
          <a:p>
            <a:endParaRPr lang="fr-FR"/>
          </a:p>
        </p:txBody>
      </p:sp>
    </p:spTree>
    <p:extLst>
      <p:ext uri="{BB962C8B-B14F-4D97-AF65-F5344CB8AC3E}">
        <p14:creationId xmlns:p14="http://schemas.microsoft.com/office/powerpoint/2010/main" val="99428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77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4EB40E2-C611-4B5A-AAB2-4CFE6D6CEBC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247700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84EB40E2-C611-4B5A-AAB2-4CFE6D6CEBC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3293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84EB40E2-C611-4B5A-AAB2-4CFE6D6CEBC5}" type="datetimeFigureOut">
              <a:rPr lang="fr-FR" smtClean="0"/>
              <a:t>05/09/2023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243380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40E2-C611-4B5A-AAB2-4CFE6D6CEBC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E73E4E-037C-4574-9BFA-61A911F13F4A}" type="slidenum">
              <a:rPr lang="fr-FR" smtClean="0"/>
              <a:t>‹N°›</a:t>
            </a:fld>
            <a:endParaRPr lang="fr-FR"/>
          </a:p>
        </p:txBody>
      </p:sp>
    </p:spTree>
    <p:extLst>
      <p:ext uri="{BB962C8B-B14F-4D97-AF65-F5344CB8AC3E}">
        <p14:creationId xmlns:p14="http://schemas.microsoft.com/office/powerpoint/2010/main" val="370308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B40E2-C611-4B5A-AAB2-4CFE6D6CEBC5}" type="datetimeFigureOut">
              <a:rPr lang="fr-FR" smtClean="0"/>
              <a:t>05/09/2023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73E4E-037C-4574-9BFA-61A911F13F4A}" type="slidenum">
              <a:rPr lang="fr-FR" smtClean="0"/>
              <a:t>‹N°›</a:t>
            </a:fld>
            <a:endParaRPr lang="fr-FR"/>
          </a:p>
        </p:txBody>
      </p:sp>
    </p:spTree>
    <p:extLst>
      <p:ext uri="{BB962C8B-B14F-4D97-AF65-F5344CB8AC3E}">
        <p14:creationId xmlns:p14="http://schemas.microsoft.com/office/powerpoint/2010/main" val="19530748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 id="2147483666" r:id="rId4"/>
    <p:sldLayoutId id="2147483662" r:id="rId5"/>
    <p:sldLayoutId id="2147483663" r:id="rId6"/>
    <p:sldLayoutId id="2147483664" r:id="rId7"/>
    <p:sldLayoutId id="2147483665"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FE2177-6400-493A-2B4A-6470F4BB479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045760-C603-9C3D-7C7A-F6791FBFB9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E56D52-589A-8664-C414-A585AD1F70A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78412-151D-4CCC-80BE-007E2F3E2A26}" type="datetimeFigureOut">
              <a:rPr lang="fr-FR" smtClean="0"/>
              <a:t>05/09/2023</a:t>
            </a:fld>
            <a:endParaRPr lang="fr-FR"/>
          </a:p>
        </p:txBody>
      </p:sp>
      <p:sp>
        <p:nvSpPr>
          <p:cNvPr id="5" name="Espace réservé du pied de page 4">
            <a:extLst>
              <a:ext uri="{FF2B5EF4-FFF2-40B4-BE49-F238E27FC236}">
                <a16:creationId xmlns:a16="http://schemas.microsoft.com/office/drawing/2014/main" id="{8A4059EA-BF41-0120-E142-79D48A7D0B2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BF1015-5DCE-7A16-571F-98A0D86866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0967E-DDEE-42C6-96E6-76D612563B76}" type="slidenum">
              <a:rPr lang="fr-FR" smtClean="0"/>
              <a:t>‹N°›</a:t>
            </a:fld>
            <a:endParaRPr lang="fr-FR"/>
          </a:p>
        </p:txBody>
      </p:sp>
    </p:spTree>
    <p:extLst>
      <p:ext uri="{BB962C8B-B14F-4D97-AF65-F5344CB8AC3E}">
        <p14:creationId xmlns:p14="http://schemas.microsoft.com/office/powerpoint/2010/main" val="1254291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view.genial.ly/63ef55da1ce6e30018eaf037"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Visage humain, personne&#10;&#10;Description générée automatiquement">
            <a:extLst>
              <a:ext uri="{FF2B5EF4-FFF2-40B4-BE49-F238E27FC236}">
                <a16:creationId xmlns:a16="http://schemas.microsoft.com/office/drawing/2014/main" id="{81EE7B31-43BB-EC56-C0A7-119C302CE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445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DA3D87F1-B847-23D4-C1CC-D045D3360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496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CB096E0F-5598-1115-E381-E63433A0D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983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 capture d’écran, diagramme&#10;&#10;Description générée automatiquement">
            <a:extLst>
              <a:ext uri="{FF2B5EF4-FFF2-40B4-BE49-F238E27FC236}">
                <a16:creationId xmlns:a16="http://schemas.microsoft.com/office/drawing/2014/main" id="{809B4F7D-82D3-2157-89D2-08329154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386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1651F1A5-3A72-60B2-A3BA-249B43F2C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507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affichage&#10;&#10;Description générée automatiquement">
            <a:extLst>
              <a:ext uri="{FF2B5EF4-FFF2-40B4-BE49-F238E27FC236}">
                <a16:creationId xmlns:a16="http://schemas.microsoft.com/office/drawing/2014/main" id="{7677B880-8949-84D1-46AD-505C4E1BE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997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2DAD889F-4899-0965-74BA-CD176BBA3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006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E5DABCDF-7B4B-9B01-7388-5405C0F7E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05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61C7A982-D9C7-34DF-12F6-55E281B0B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37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76332B4D-481F-7F74-A268-45A25BC1C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05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EF98A75-841A-9497-4B83-B6EDEDE9F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808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8ECEB963-3689-D853-00AD-2A4ACFF9F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5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illustration, dessin humoristique&#10;&#10;Description générée automatiquement">
            <a:extLst>
              <a:ext uri="{FF2B5EF4-FFF2-40B4-BE49-F238E27FC236}">
                <a16:creationId xmlns:a16="http://schemas.microsoft.com/office/drawing/2014/main" id="{6217E0F4-03E7-CB81-3952-CE3D82278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147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 ligne&#10;&#10;Description générée automatiquement">
            <a:extLst>
              <a:ext uri="{FF2B5EF4-FFF2-40B4-BE49-F238E27FC236}">
                <a16:creationId xmlns:a16="http://schemas.microsoft.com/office/drawing/2014/main" id="{33C4A95F-9C5D-13CA-1126-1518E6DA5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946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 ligne&#10;&#10;Description générée automatiquement">
            <a:extLst>
              <a:ext uri="{FF2B5EF4-FFF2-40B4-BE49-F238E27FC236}">
                <a16:creationId xmlns:a16="http://schemas.microsoft.com/office/drawing/2014/main" id="{720CE210-925B-677D-D289-153DA77BC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60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E9728967-6FE1-FD3C-DDFD-F89335D00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1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22E1775B-3951-440D-157E-81CA66F36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949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AE98CC2C-AB50-D58A-3DCA-DE13E4AF1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944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F13A43E2-7807-AE73-6DC8-14308A683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50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556E9B85-4FA7-D505-55A4-7A06F5A51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56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61077DF2-BF59-8FA9-4A3D-7133715F6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834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CAA420BC-56B5-6F77-3E8E-AEC59102F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51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31071A2E-A742-D287-F142-8C24F8219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87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graphisme&#10;&#10;Description générée automatiquement">
            <a:extLst>
              <a:ext uri="{FF2B5EF4-FFF2-40B4-BE49-F238E27FC236}">
                <a16:creationId xmlns:a16="http://schemas.microsoft.com/office/drawing/2014/main" id="{8EEDF3CC-0512-1119-DF83-C64F3C742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505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E2AF54E4-4D73-6153-48AB-46F2A2DA7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204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B52D51FD-8DAC-8C17-EFE6-793F6717D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7280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0B70DBC8-74E5-9BB5-FEA3-34BBF7215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5672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DA5DFFC2-CDAC-0F47-95AE-E7765E02E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47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clipart, dessin humoristique&#10;&#10;Description générée automatiquement">
            <a:extLst>
              <a:ext uri="{FF2B5EF4-FFF2-40B4-BE49-F238E27FC236}">
                <a16:creationId xmlns:a16="http://schemas.microsoft.com/office/drawing/2014/main" id="{5077D4AC-8F64-4312-54D5-6ACC01D56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7500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BB0A9EBF-44B6-F5ED-5C1C-0D4DBFB79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57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F0476184-CBB8-301C-9B9A-44494CECF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29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4D5DD289-5D20-F2B9-203C-7B50012A7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8404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9D61E1AE-97E9-07BD-8063-4AF47DD8E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61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0F376742-8619-2325-C77B-C7404AEED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09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9F30E5F-5001-EC70-0096-BCB7B71723F5}"/>
              </a:ext>
            </a:extLst>
          </p:cNvPr>
          <p:cNvPicPr>
            <a:picLocks noChangeAspect="1"/>
          </p:cNvPicPr>
          <p:nvPr/>
        </p:nvPicPr>
        <p:blipFill>
          <a:blip r:embed="rId3"/>
          <a:stretch>
            <a:fillRect/>
          </a:stretch>
        </p:blipFill>
        <p:spPr>
          <a:xfrm>
            <a:off x="679366" y="2863974"/>
            <a:ext cx="7785267" cy="432854"/>
          </a:xfrm>
          <a:prstGeom prst="rect">
            <a:avLst/>
          </a:prstGeom>
        </p:spPr>
      </p:pic>
      <p:graphicFrame>
        <p:nvGraphicFramePr>
          <p:cNvPr id="3" name="Tableau 2">
            <a:extLst>
              <a:ext uri="{FF2B5EF4-FFF2-40B4-BE49-F238E27FC236}">
                <a16:creationId xmlns:a16="http://schemas.microsoft.com/office/drawing/2014/main" id="{DA394244-B4C7-B57F-7765-550979776642}"/>
              </a:ext>
            </a:extLst>
          </p:cNvPr>
          <p:cNvGraphicFramePr>
            <a:graphicFrameLocks noGrp="1"/>
          </p:cNvGraphicFramePr>
          <p:nvPr>
            <p:extLst>
              <p:ext uri="{D42A27DB-BD31-4B8C-83A1-F6EECF244321}">
                <p14:modId xmlns:p14="http://schemas.microsoft.com/office/powerpoint/2010/main" val="4121572114"/>
              </p:ext>
            </p:extLst>
          </p:nvPr>
        </p:nvGraphicFramePr>
        <p:xfrm>
          <a:off x="693626" y="3579460"/>
          <a:ext cx="7756748" cy="411480"/>
        </p:xfrm>
        <a:graphic>
          <a:graphicData uri="http://schemas.openxmlformats.org/drawingml/2006/table">
            <a:tbl>
              <a:tblPr firstRow="1" bandRow="1">
                <a:tableStyleId>{5C22544A-7EE6-4342-B048-85BDC9FD1C3A}</a:tableStyleId>
              </a:tblPr>
              <a:tblGrid>
                <a:gridCol w="1824118">
                  <a:extLst>
                    <a:ext uri="{9D8B030D-6E8A-4147-A177-3AD203B41FA5}">
                      <a16:colId xmlns:a16="http://schemas.microsoft.com/office/drawing/2014/main" val="3039427820"/>
                    </a:ext>
                  </a:extLst>
                </a:gridCol>
                <a:gridCol w="3129823">
                  <a:extLst>
                    <a:ext uri="{9D8B030D-6E8A-4147-A177-3AD203B41FA5}">
                      <a16:colId xmlns:a16="http://schemas.microsoft.com/office/drawing/2014/main" val="1165417896"/>
                    </a:ext>
                  </a:extLst>
                </a:gridCol>
                <a:gridCol w="2802807">
                  <a:extLst>
                    <a:ext uri="{9D8B030D-6E8A-4147-A177-3AD203B41FA5}">
                      <a16:colId xmlns:a16="http://schemas.microsoft.com/office/drawing/2014/main" val="3356386535"/>
                    </a:ext>
                  </a:extLst>
                </a:gridCol>
              </a:tblGrid>
              <a:tr h="370840">
                <a:tc>
                  <a:txBody>
                    <a:bodyPr/>
                    <a:lstStyle/>
                    <a:p>
                      <a:endParaRPr lang="fr-FR" sz="2100" b="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2100" b="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2100" b="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1994249"/>
                  </a:ext>
                </a:extLst>
              </a:tr>
            </a:tbl>
          </a:graphicData>
        </a:graphic>
      </p:graphicFrame>
      <p:sp>
        <p:nvSpPr>
          <p:cNvPr id="5" name="Rectangle : coins arrondis 4">
            <a:hlinkClick r:id="rId4" highlightClick="1"/>
            <a:extLst>
              <a:ext uri="{FF2B5EF4-FFF2-40B4-BE49-F238E27FC236}">
                <a16:creationId xmlns:a16="http://schemas.microsoft.com/office/drawing/2014/main" id="{ECEDACEF-F2FA-D671-38E4-7FEBBA744961}"/>
              </a:ext>
            </a:extLst>
          </p:cNvPr>
          <p:cNvSpPr/>
          <p:nvPr/>
        </p:nvSpPr>
        <p:spPr>
          <a:xfrm>
            <a:off x="3331130" y="1681678"/>
            <a:ext cx="2481740" cy="459697"/>
          </a:xfrm>
          <a:prstGeom prst="roundRect">
            <a:avLst/>
          </a:prstGeom>
          <a:solidFill>
            <a:srgbClr val="F15923"/>
          </a:solidFill>
          <a:ln>
            <a:solidFill>
              <a:srgbClr val="F15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Faire l’activité en ligne</a:t>
            </a:r>
          </a:p>
        </p:txBody>
      </p:sp>
      <p:pic>
        <p:nvPicPr>
          <p:cNvPr id="16" name="Image 15">
            <a:extLst>
              <a:ext uri="{FF2B5EF4-FFF2-40B4-BE49-F238E27FC236}">
                <a16:creationId xmlns:a16="http://schemas.microsoft.com/office/drawing/2014/main" id="{FC1F2A02-A506-6197-D47F-6A3C1773A1B2}"/>
              </a:ext>
            </a:extLst>
          </p:cNvPr>
          <p:cNvPicPr>
            <a:picLocks noChangeAspect="1"/>
          </p:cNvPicPr>
          <p:nvPr/>
        </p:nvPicPr>
        <p:blipFill>
          <a:blip r:embed="rId5"/>
          <a:stretch>
            <a:fillRect/>
          </a:stretch>
        </p:blipFill>
        <p:spPr>
          <a:xfrm>
            <a:off x="679366" y="2872745"/>
            <a:ext cx="1188823" cy="536494"/>
          </a:xfrm>
          <a:prstGeom prst="rect">
            <a:avLst/>
          </a:prstGeom>
        </p:spPr>
      </p:pic>
      <p:pic>
        <p:nvPicPr>
          <p:cNvPr id="18" name="Image 17">
            <a:extLst>
              <a:ext uri="{FF2B5EF4-FFF2-40B4-BE49-F238E27FC236}">
                <a16:creationId xmlns:a16="http://schemas.microsoft.com/office/drawing/2014/main" id="{C69CADC5-FE0C-A9B9-C736-C041A257B4A8}"/>
              </a:ext>
            </a:extLst>
          </p:cNvPr>
          <p:cNvPicPr>
            <a:picLocks noChangeAspect="1"/>
          </p:cNvPicPr>
          <p:nvPr/>
        </p:nvPicPr>
        <p:blipFill>
          <a:blip r:embed="rId6"/>
          <a:stretch>
            <a:fillRect/>
          </a:stretch>
        </p:blipFill>
        <p:spPr>
          <a:xfrm>
            <a:off x="3272151" y="2863974"/>
            <a:ext cx="1725318" cy="536494"/>
          </a:xfrm>
          <a:prstGeom prst="rect">
            <a:avLst/>
          </a:prstGeom>
        </p:spPr>
      </p:pic>
      <p:pic>
        <p:nvPicPr>
          <p:cNvPr id="20" name="Image 19">
            <a:extLst>
              <a:ext uri="{FF2B5EF4-FFF2-40B4-BE49-F238E27FC236}">
                <a16:creationId xmlns:a16="http://schemas.microsoft.com/office/drawing/2014/main" id="{145BF062-5A3C-ADD2-DDDC-209825348CD5}"/>
              </a:ext>
            </a:extLst>
          </p:cNvPr>
          <p:cNvPicPr>
            <a:picLocks noChangeAspect="1"/>
          </p:cNvPicPr>
          <p:nvPr/>
        </p:nvPicPr>
        <p:blipFill>
          <a:blip r:embed="rId7"/>
          <a:stretch>
            <a:fillRect/>
          </a:stretch>
        </p:blipFill>
        <p:spPr>
          <a:xfrm>
            <a:off x="5886944" y="2873477"/>
            <a:ext cx="2432515" cy="536494"/>
          </a:xfrm>
          <a:prstGeom prst="rect">
            <a:avLst/>
          </a:prstGeom>
        </p:spPr>
      </p:pic>
      <p:pic>
        <p:nvPicPr>
          <p:cNvPr id="22" name="Image 21">
            <a:extLst>
              <a:ext uri="{FF2B5EF4-FFF2-40B4-BE49-F238E27FC236}">
                <a16:creationId xmlns:a16="http://schemas.microsoft.com/office/drawing/2014/main" id="{B151253E-342C-BE26-107E-79EBC40AF848}"/>
              </a:ext>
            </a:extLst>
          </p:cNvPr>
          <p:cNvPicPr>
            <a:picLocks noChangeAspect="1"/>
          </p:cNvPicPr>
          <p:nvPr/>
        </p:nvPicPr>
        <p:blipFill>
          <a:blip r:embed="rId8"/>
          <a:stretch>
            <a:fillRect/>
          </a:stretch>
        </p:blipFill>
        <p:spPr>
          <a:xfrm>
            <a:off x="5702920" y="3585658"/>
            <a:ext cx="2615411" cy="536494"/>
          </a:xfrm>
          <a:prstGeom prst="rect">
            <a:avLst/>
          </a:prstGeom>
        </p:spPr>
      </p:pic>
      <p:pic>
        <p:nvPicPr>
          <p:cNvPr id="24" name="Image 23">
            <a:extLst>
              <a:ext uri="{FF2B5EF4-FFF2-40B4-BE49-F238E27FC236}">
                <a16:creationId xmlns:a16="http://schemas.microsoft.com/office/drawing/2014/main" id="{5EF2F4BC-33B5-424C-735D-03A943CAEC94}"/>
              </a:ext>
            </a:extLst>
          </p:cNvPr>
          <p:cNvPicPr>
            <a:picLocks noChangeAspect="1"/>
          </p:cNvPicPr>
          <p:nvPr/>
        </p:nvPicPr>
        <p:blipFill>
          <a:blip r:embed="rId9"/>
          <a:stretch>
            <a:fillRect/>
          </a:stretch>
        </p:blipFill>
        <p:spPr>
          <a:xfrm>
            <a:off x="2583578" y="3561173"/>
            <a:ext cx="2987299" cy="536494"/>
          </a:xfrm>
          <a:prstGeom prst="rect">
            <a:avLst/>
          </a:prstGeom>
        </p:spPr>
      </p:pic>
      <p:pic>
        <p:nvPicPr>
          <p:cNvPr id="26" name="Image 25">
            <a:extLst>
              <a:ext uri="{FF2B5EF4-FFF2-40B4-BE49-F238E27FC236}">
                <a16:creationId xmlns:a16="http://schemas.microsoft.com/office/drawing/2014/main" id="{6945580D-33EF-FB05-479E-54FEBD5B3855}"/>
              </a:ext>
            </a:extLst>
          </p:cNvPr>
          <p:cNvPicPr>
            <a:picLocks noChangeAspect="1"/>
          </p:cNvPicPr>
          <p:nvPr/>
        </p:nvPicPr>
        <p:blipFill>
          <a:blip r:embed="rId10"/>
          <a:stretch>
            <a:fillRect/>
          </a:stretch>
        </p:blipFill>
        <p:spPr>
          <a:xfrm>
            <a:off x="652581" y="3586073"/>
            <a:ext cx="1786283" cy="536494"/>
          </a:xfrm>
          <a:prstGeom prst="rect">
            <a:avLst/>
          </a:prstGeom>
        </p:spPr>
      </p:pic>
    </p:spTree>
    <p:extLst>
      <p:ext uri="{BB962C8B-B14F-4D97-AF65-F5344CB8AC3E}">
        <p14:creationId xmlns:p14="http://schemas.microsoft.com/office/powerpoint/2010/main" val="44532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A3EA7BF-FF29-6885-EE60-CEFD87676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9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58C3E9DF-2FDD-C0C2-C733-7E1E8F576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41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63EFD83-3AB0-8360-8BFB-79DA4E132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919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B24BABA4-9F04-E406-9764-448EDB270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40777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ED005076714844AD9F3336C5F4ED63" ma:contentTypeVersion="14" ma:contentTypeDescription="Create a new document." ma:contentTypeScope="" ma:versionID="004abd1682d5d5eb04d64c7c489d6892">
  <xsd:schema xmlns:xsd="http://www.w3.org/2001/XMLSchema" xmlns:xs="http://www.w3.org/2001/XMLSchema" xmlns:p="http://schemas.microsoft.com/office/2006/metadata/properties" xmlns:ns2="85c0154b-c1f1-454a-9cce-58d1a683144e" xmlns:ns3="78930844-7ca7-4771-ad53-9658c2095a47" targetNamespace="http://schemas.microsoft.com/office/2006/metadata/properties" ma:root="true" ma:fieldsID="4f273a79a25390ce24110821ba1e82c8" ns2:_="" ns3:_="">
    <xsd:import namespace="85c0154b-c1f1-454a-9cce-58d1a683144e"/>
    <xsd:import namespace="78930844-7ca7-4771-ad53-9658c2095a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0154b-c1f1-454a-9cce-58d1a6831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30844-7ca7-4771-ad53-9658c2095a4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26a2e99-461b-40f0-81d2-5c5ddf4624ca}" ma:internalName="TaxCatchAll" ma:showField="CatchAllData" ma:web="78930844-7ca7-4771-ad53-9658c2095a4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930844-7ca7-4771-ad53-9658c2095a47" xsi:nil="true"/>
    <lcf76f155ced4ddcb4097134ff3c332f xmlns="85c0154b-c1f1-454a-9cce-58d1a68314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7F4A04-DF0E-4983-B5D1-CDE52E6D6F57}">
  <ds:schemaRefs>
    <ds:schemaRef ds:uri="http://schemas.microsoft.com/sharepoint/v3/contenttype/forms"/>
  </ds:schemaRefs>
</ds:datastoreItem>
</file>

<file path=customXml/itemProps2.xml><?xml version="1.0" encoding="utf-8"?>
<ds:datastoreItem xmlns:ds="http://schemas.openxmlformats.org/officeDocument/2006/customXml" ds:itemID="{4E263472-70FD-42F4-B987-B5C202ED5966}">
  <ds:schemaRefs>
    <ds:schemaRef ds:uri="78930844-7ca7-4771-ad53-9658c2095a47"/>
    <ds:schemaRef ds:uri="85c0154b-c1f1-454a-9cce-58d1a68314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DF16B3-DFE0-4A77-8380-9D539941BCC2}">
  <ds:schemaRefs>
    <ds:schemaRef ds:uri="85c0154b-c1f1-454a-9cce-58d1a683144e"/>
    <ds:schemaRef ds:uri="http://purl.org/dc/terms/"/>
    <ds:schemaRef ds:uri="78930844-7ca7-4771-ad53-9658c2095a47"/>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2775</Words>
  <Application>Microsoft Office PowerPoint</Application>
  <PresentationFormat>Affichage à l'écran (4:3)</PresentationFormat>
  <Paragraphs>263</Paragraphs>
  <Slides>39</Slides>
  <Notes>39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39</vt:i4>
      </vt:variant>
    </vt:vector>
  </HeadingPairs>
  <TitlesOfParts>
    <vt:vector size="51" baseType="lpstr">
      <vt:lpstr>Arial</vt:lpstr>
      <vt:lpstr>Calibri</vt:lpstr>
      <vt:lpstr>Calibri Light</vt:lpstr>
      <vt:lpstr>FSAlbert</vt:lpstr>
      <vt:lpstr>Helvetica</vt:lpstr>
      <vt:lpstr>Helvetica Neue</vt:lpstr>
      <vt:lpstr>Segoe UI</vt:lpstr>
      <vt:lpstr>Symbol</vt:lpstr>
      <vt:lpstr>Times New Roman</vt:lpstr>
      <vt:lpstr>Wingdings 3</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BRIQUES DE LA PHRASE (2)</dc:title>
  <dc:creator>ABERLENC LEA</dc:creator>
  <cp:lastModifiedBy>CORNUBERT CLAIRE</cp:lastModifiedBy>
  <cp:revision>1</cp:revision>
  <dcterms:created xsi:type="dcterms:W3CDTF">2023-02-03T10:59:26Z</dcterms:created>
  <dcterms:modified xsi:type="dcterms:W3CDTF">2023-09-05T08:54:30Z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0x0101005CED005076714844AD9F3336C5F4ED63</vt:lpwstr>
  </property>
  <property fmtid="{D5CDD505-2E9C-101B-9397-08002B2CF9AE}" pid="3" name="MediaServiceImageTags">
    <vt:lpwstr/>
  </property>
</Properties>
</file>