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256" r:id="rId5"/>
    <p:sldId id="257" r:id="rId6"/>
    <p:sldId id="287" r:id="rId7"/>
    <p:sldId id="259" r:id="rId8"/>
    <p:sldId id="258" r:id="rId9"/>
    <p:sldId id="260" r:id="rId10"/>
    <p:sldId id="261" r:id="rId11"/>
    <p:sldId id="262" r:id="rId12"/>
    <p:sldId id="301" r:id="rId13"/>
    <p:sldId id="263" r:id="rId14"/>
    <p:sldId id="288" r:id="rId15"/>
    <p:sldId id="289" r:id="rId16"/>
    <p:sldId id="293" r:id="rId17"/>
    <p:sldId id="264" r:id="rId18"/>
    <p:sldId id="265" r:id="rId19"/>
    <p:sldId id="266" r:id="rId20"/>
    <p:sldId id="267" r:id="rId21"/>
    <p:sldId id="268" r:id="rId22"/>
    <p:sldId id="285" r:id="rId23"/>
    <p:sldId id="269" r:id="rId24"/>
    <p:sldId id="270" r:id="rId25"/>
    <p:sldId id="286" r:id="rId26"/>
    <p:sldId id="291" r:id="rId27"/>
    <p:sldId id="292" r:id="rId28"/>
    <p:sldId id="290" r:id="rId29"/>
    <p:sldId id="274" r:id="rId30"/>
    <p:sldId id="277" r:id="rId31"/>
    <p:sldId id="278" r:id="rId32"/>
    <p:sldId id="280" r:id="rId33"/>
    <p:sldId id="281" r:id="rId34"/>
    <p:sldId id="279" r:id="rId35"/>
    <p:sldId id="282" r:id="rId36"/>
    <p:sldId id="284" r:id="rId37"/>
    <p:sldId id="294" r:id="rId38"/>
    <p:sldId id="295" r:id="rId39"/>
    <p:sldId id="296" r:id="rId40"/>
    <p:sldId id="297" r:id="rId41"/>
    <p:sldId id="298" r:id="rId42"/>
    <p:sldId id="299" r:id="rId43"/>
    <p:sldId id="30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B675"/>
    <a:srgbClr val="7CFF05"/>
    <a:srgbClr val="C2FF71"/>
    <a:srgbClr val="1DF600"/>
    <a:srgbClr val="49FE00"/>
    <a:srgbClr val="66FF11"/>
    <a:srgbClr val="3BFF21"/>
    <a:srgbClr val="81FF3B"/>
    <a:srgbClr val="92D05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4" autoAdjust="0"/>
    <p:restoredTop sz="52879" autoAdjust="0"/>
  </p:normalViewPr>
  <p:slideViewPr>
    <p:cSldViewPr snapToGrid="0">
      <p:cViewPr varScale="1">
        <p:scale>
          <a:sx n="58" d="100"/>
          <a:sy n="58" d="100"/>
        </p:scale>
        <p:origin x="1086" y="60"/>
      </p:cViewPr>
      <p:guideLst/>
    </p:cSldViewPr>
  </p:slideViewPr>
  <p:notesTextViewPr>
    <p:cViewPr>
      <p:scale>
        <a:sx n="125" d="100"/>
        <a:sy n="12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UBERT CLAIRE" userId="463e7911-c62c-4422-9308-3a4a3529b03e" providerId="ADAL" clId="{BD0700A1-5E05-4655-9C94-1B0696C21D43}"/>
    <pc:docChg chg="modSld">
      <pc:chgData name="CORNUBERT CLAIRE" userId="463e7911-c62c-4422-9308-3a4a3529b03e" providerId="ADAL" clId="{BD0700A1-5E05-4655-9C94-1B0696C21D43}" dt="2023-09-15T10:52:56.971" v="22" actId="113"/>
      <pc:docMkLst>
        <pc:docMk/>
      </pc:docMkLst>
      <pc:sldChg chg="modNotesTx">
        <pc:chgData name="CORNUBERT CLAIRE" userId="463e7911-c62c-4422-9308-3a4a3529b03e" providerId="ADAL" clId="{BD0700A1-5E05-4655-9C94-1B0696C21D43}" dt="2023-09-15T10:35:42.363" v="0" actId="114"/>
        <pc:sldMkLst>
          <pc:docMk/>
          <pc:sldMk cId="2787269643" sldId="256"/>
        </pc:sldMkLst>
      </pc:sldChg>
      <pc:sldChg chg="modNotesTx">
        <pc:chgData name="CORNUBERT CLAIRE" userId="463e7911-c62c-4422-9308-3a4a3529b03e" providerId="ADAL" clId="{BD0700A1-5E05-4655-9C94-1B0696C21D43}" dt="2023-09-15T10:52:14.774" v="20" actId="113"/>
        <pc:sldMkLst>
          <pc:docMk/>
          <pc:sldMk cId="2680165791" sldId="274"/>
        </pc:sldMkLst>
      </pc:sldChg>
      <pc:sldChg chg="modNotesTx">
        <pc:chgData name="CORNUBERT CLAIRE" userId="463e7911-c62c-4422-9308-3a4a3529b03e" providerId="ADAL" clId="{BD0700A1-5E05-4655-9C94-1B0696C21D43}" dt="2023-09-15T10:52:23.961" v="21" actId="113"/>
        <pc:sldMkLst>
          <pc:docMk/>
          <pc:sldMk cId="1556987250" sldId="277"/>
        </pc:sldMkLst>
      </pc:sldChg>
      <pc:sldChg chg="modNotesTx">
        <pc:chgData name="CORNUBERT CLAIRE" userId="463e7911-c62c-4422-9308-3a4a3529b03e" providerId="ADAL" clId="{BD0700A1-5E05-4655-9C94-1B0696C21D43}" dt="2023-09-15T10:51:48.764" v="18" actId="113"/>
        <pc:sldMkLst>
          <pc:docMk/>
          <pc:sldMk cId="3730389424" sldId="292"/>
        </pc:sldMkLst>
      </pc:sldChg>
      <pc:sldChg chg="modNotesTx">
        <pc:chgData name="CORNUBERT CLAIRE" userId="463e7911-c62c-4422-9308-3a4a3529b03e" providerId="ADAL" clId="{BD0700A1-5E05-4655-9C94-1B0696C21D43}" dt="2023-09-15T10:52:56.971" v="22" actId="113"/>
        <pc:sldMkLst>
          <pc:docMk/>
          <pc:sldMk cId="4104453050" sldId="294"/>
        </pc:sldMkLst>
      </pc:sldChg>
    </pc:docChg>
  </pc:docChgLst>
  <pc:docChgLst>
    <pc:chgData name="BELLEMIN SANDRA" userId="5fe4e071-d3f4-40df-970f-ee8fcf898346" providerId="ADAL" clId="{51F06E14-DE23-4AD5-A52A-EEAD39660DA4}"/>
    <pc:docChg chg="custSel modSld modMainMaster">
      <pc:chgData name="BELLEMIN SANDRA" userId="5fe4e071-d3f4-40df-970f-ee8fcf898346" providerId="ADAL" clId="{51F06E14-DE23-4AD5-A52A-EEAD39660DA4}" dt="2023-09-11T12:00:54.289" v="173" actId="962"/>
      <pc:docMkLst>
        <pc:docMk/>
      </pc:docMkLst>
      <pc:sldChg chg="addSp delSp modSp mod modClrScheme chgLayout">
        <pc:chgData name="BELLEMIN SANDRA" userId="5fe4e071-d3f4-40df-970f-ee8fcf898346" providerId="ADAL" clId="{51F06E14-DE23-4AD5-A52A-EEAD39660DA4}" dt="2023-09-11T11:57:07.229" v="12" actId="962"/>
        <pc:sldMkLst>
          <pc:docMk/>
          <pc:sldMk cId="2787269643" sldId="256"/>
        </pc:sldMkLst>
        <pc:spChg chg="del">
          <ac:chgData name="BELLEMIN SANDRA" userId="5fe4e071-d3f4-40df-970f-ee8fcf898346" providerId="ADAL" clId="{51F06E14-DE23-4AD5-A52A-EEAD39660DA4}" dt="2023-09-11T11:57:05.447" v="9" actId="478"/>
          <ac:spMkLst>
            <pc:docMk/>
            <pc:sldMk cId="2787269643" sldId="256"/>
            <ac:spMk id="5" creationId="{A2F216C8-6CED-2E27-40F9-CAED5C79F280}"/>
          </ac:spMkLst>
        </pc:spChg>
        <pc:spChg chg="del">
          <ac:chgData name="BELLEMIN SANDRA" userId="5fe4e071-d3f4-40df-970f-ee8fcf898346" providerId="ADAL" clId="{51F06E14-DE23-4AD5-A52A-EEAD39660DA4}" dt="2023-09-11T11:57:05.447" v="9" actId="478"/>
          <ac:spMkLst>
            <pc:docMk/>
            <pc:sldMk cId="2787269643" sldId="256"/>
            <ac:spMk id="8" creationId="{73407B4D-25D8-FF2D-C9F7-BE0A0B88A6B6}"/>
          </ac:spMkLst>
        </pc:spChg>
        <pc:picChg chg="add mod">
          <ac:chgData name="BELLEMIN SANDRA" userId="5fe4e071-d3f4-40df-970f-ee8fcf898346" providerId="ADAL" clId="{51F06E14-DE23-4AD5-A52A-EEAD39660DA4}" dt="2023-09-11T11:57:07.229" v="12" actId="962"/>
          <ac:picMkLst>
            <pc:docMk/>
            <pc:sldMk cId="2787269643" sldId="256"/>
            <ac:picMk id="3" creationId="{32AD51CB-2AFC-AD7C-7110-8156536DAD4A}"/>
          </ac:picMkLst>
        </pc:picChg>
      </pc:sldChg>
      <pc:sldChg chg="addSp delSp modSp mod modClrScheme chgLayout">
        <pc:chgData name="BELLEMIN SANDRA" userId="5fe4e071-d3f4-40df-970f-ee8fcf898346" providerId="ADAL" clId="{51F06E14-DE23-4AD5-A52A-EEAD39660DA4}" dt="2023-09-11T11:57:12.380" v="16" actId="962"/>
        <pc:sldMkLst>
          <pc:docMk/>
          <pc:sldMk cId="1641466691" sldId="257"/>
        </pc:sldMkLst>
        <pc:picChg chg="del">
          <ac:chgData name="BELLEMIN SANDRA" userId="5fe4e071-d3f4-40df-970f-ee8fcf898346" providerId="ADAL" clId="{51F06E14-DE23-4AD5-A52A-EEAD39660DA4}" dt="2023-09-11T11:57:08.470" v="13" actId="478"/>
          <ac:picMkLst>
            <pc:docMk/>
            <pc:sldMk cId="1641466691" sldId="257"/>
            <ac:picMk id="2" creationId="{D5E09D61-9E71-21CA-EE3D-3698918DE7D5}"/>
          </ac:picMkLst>
        </pc:picChg>
        <pc:picChg chg="add mod">
          <ac:chgData name="BELLEMIN SANDRA" userId="5fe4e071-d3f4-40df-970f-ee8fcf898346" providerId="ADAL" clId="{51F06E14-DE23-4AD5-A52A-EEAD39660DA4}" dt="2023-09-11T11:57:12.380" v="16" actId="962"/>
          <ac:picMkLst>
            <pc:docMk/>
            <pc:sldMk cId="1641466691" sldId="257"/>
            <ac:picMk id="4" creationId="{9A17D6CC-B993-3FC0-890C-426394396C78}"/>
          </ac:picMkLst>
        </pc:picChg>
      </pc:sldChg>
      <pc:sldChg chg="addSp delSp modSp mod modClrScheme chgLayout">
        <pc:chgData name="BELLEMIN SANDRA" userId="5fe4e071-d3f4-40df-970f-ee8fcf898346" providerId="ADAL" clId="{51F06E14-DE23-4AD5-A52A-EEAD39660DA4}" dt="2023-09-11T11:57:29.165" v="28" actId="962"/>
        <pc:sldMkLst>
          <pc:docMk/>
          <pc:sldMk cId="3956761796" sldId="258"/>
        </pc:sldMkLst>
        <pc:grpChg chg="del">
          <ac:chgData name="BELLEMIN SANDRA" userId="5fe4e071-d3f4-40df-970f-ee8fcf898346" providerId="ADAL" clId="{51F06E14-DE23-4AD5-A52A-EEAD39660DA4}" dt="2023-09-11T11:57:26.390" v="25" actId="478"/>
          <ac:grpSpMkLst>
            <pc:docMk/>
            <pc:sldMk cId="3956761796" sldId="258"/>
            <ac:grpSpMk id="17" creationId="{906DCC67-DFD0-39C1-5DCD-6DCCE15504AB}"/>
          </ac:grpSpMkLst>
        </pc:grpChg>
        <pc:picChg chg="del">
          <ac:chgData name="BELLEMIN SANDRA" userId="5fe4e071-d3f4-40df-970f-ee8fcf898346" providerId="ADAL" clId="{51F06E14-DE23-4AD5-A52A-EEAD39660DA4}" dt="2023-09-11T11:57:26.390" v="25" actId="478"/>
          <ac:picMkLst>
            <pc:docMk/>
            <pc:sldMk cId="3956761796" sldId="258"/>
            <ac:picMk id="4" creationId="{09628C67-55EE-A4F5-18FF-BEBA79AE72C1}"/>
          </ac:picMkLst>
        </pc:picChg>
        <pc:picChg chg="add mod">
          <ac:chgData name="BELLEMIN SANDRA" userId="5fe4e071-d3f4-40df-970f-ee8fcf898346" providerId="ADAL" clId="{51F06E14-DE23-4AD5-A52A-EEAD39660DA4}" dt="2023-09-11T11:57:29.165" v="28" actId="962"/>
          <ac:picMkLst>
            <pc:docMk/>
            <pc:sldMk cId="3956761796" sldId="258"/>
            <ac:picMk id="5" creationId="{F03FB96C-3F69-4CA5-2EDA-8F4EB2F58DE9}"/>
          </ac:picMkLst>
        </pc:picChg>
      </pc:sldChg>
      <pc:sldChg chg="addSp delSp modSp mod modClrScheme chgLayout">
        <pc:chgData name="BELLEMIN SANDRA" userId="5fe4e071-d3f4-40df-970f-ee8fcf898346" providerId="ADAL" clId="{51F06E14-DE23-4AD5-A52A-EEAD39660DA4}" dt="2023-09-11T11:57:23.522" v="24" actId="962"/>
        <pc:sldMkLst>
          <pc:docMk/>
          <pc:sldMk cId="804189175" sldId="259"/>
        </pc:sldMkLst>
        <pc:grpChg chg="del">
          <ac:chgData name="BELLEMIN SANDRA" userId="5fe4e071-d3f4-40df-970f-ee8fcf898346" providerId="ADAL" clId="{51F06E14-DE23-4AD5-A52A-EEAD39660DA4}" dt="2023-09-11T11:57:20.684" v="21" actId="478"/>
          <ac:grpSpMkLst>
            <pc:docMk/>
            <pc:sldMk cId="804189175" sldId="259"/>
            <ac:grpSpMk id="8" creationId="{CD1F4E10-3BBD-CE11-9E89-4451EADEAF72}"/>
          </ac:grpSpMkLst>
        </pc:grpChg>
        <pc:picChg chg="del">
          <ac:chgData name="BELLEMIN SANDRA" userId="5fe4e071-d3f4-40df-970f-ee8fcf898346" providerId="ADAL" clId="{51F06E14-DE23-4AD5-A52A-EEAD39660DA4}" dt="2023-09-11T11:57:20.684" v="21" actId="478"/>
          <ac:picMkLst>
            <pc:docMk/>
            <pc:sldMk cId="804189175" sldId="259"/>
            <ac:picMk id="2" creationId="{118DA17D-0298-FB82-CB27-1317E7DFB1BA}"/>
          </ac:picMkLst>
        </pc:picChg>
        <pc:picChg chg="add mod">
          <ac:chgData name="BELLEMIN SANDRA" userId="5fe4e071-d3f4-40df-970f-ee8fcf898346" providerId="ADAL" clId="{51F06E14-DE23-4AD5-A52A-EEAD39660DA4}" dt="2023-09-11T11:57:23.522" v="24" actId="962"/>
          <ac:picMkLst>
            <pc:docMk/>
            <pc:sldMk cId="804189175" sldId="259"/>
            <ac:picMk id="6" creationId="{0B38D779-B3D6-8CFF-5B59-5F0CA6653E7D}"/>
          </ac:picMkLst>
        </pc:picChg>
      </pc:sldChg>
      <pc:sldChg chg="addSp delSp modSp mod modClrScheme chgLayout">
        <pc:chgData name="BELLEMIN SANDRA" userId="5fe4e071-d3f4-40df-970f-ee8fcf898346" providerId="ADAL" clId="{51F06E14-DE23-4AD5-A52A-EEAD39660DA4}" dt="2023-09-11T11:57:34.093" v="32" actId="962"/>
        <pc:sldMkLst>
          <pc:docMk/>
          <pc:sldMk cId="2650706340" sldId="260"/>
        </pc:sldMkLst>
        <pc:grpChg chg="del">
          <ac:chgData name="BELLEMIN SANDRA" userId="5fe4e071-d3f4-40df-970f-ee8fcf898346" providerId="ADAL" clId="{51F06E14-DE23-4AD5-A52A-EEAD39660DA4}" dt="2023-09-11T11:57:32.026" v="29" actId="478"/>
          <ac:grpSpMkLst>
            <pc:docMk/>
            <pc:sldMk cId="2650706340" sldId="260"/>
            <ac:grpSpMk id="8" creationId="{4E8E5DE5-38BF-319F-EF4C-35105CE1CA9A}"/>
          </ac:grpSpMkLst>
        </pc:grpChg>
        <pc:picChg chg="del">
          <ac:chgData name="BELLEMIN SANDRA" userId="5fe4e071-d3f4-40df-970f-ee8fcf898346" providerId="ADAL" clId="{51F06E14-DE23-4AD5-A52A-EEAD39660DA4}" dt="2023-09-11T11:57:32.026" v="29" actId="478"/>
          <ac:picMkLst>
            <pc:docMk/>
            <pc:sldMk cId="2650706340" sldId="260"/>
            <ac:picMk id="5" creationId="{DC0F425F-A38E-E32A-ECF6-49BB87FCD7C4}"/>
          </ac:picMkLst>
        </pc:picChg>
        <pc:picChg chg="add mod">
          <ac:chgData name="BELLEMIN SANDRA" userId="5fe4e071-d3f4-40df-970f-ee8fcf898346" providerId="ADAL" clId="{51F06E14-DE23-4AD5-A52A-EEAD39660DA4}" dt="2023-09-11T11:57:34.093" v="32" actId="962"/>
          <ac:picMkLst>
            <pc:docMk/>
            <pc:sldMk cId="2650706340" sldId="260"/>
            <ac:picMk id="6" creationId="{DDBE0218-EE8C-ACEB-433B-AE743FD2B088}"/>
          </ac:picMkLst>
        </pc:picChg>
      </pc:sldChg>
      <pc:sldChg chg="addSp delSp modSp mod modClrScheme chgLayout">
        <pc:chgData name="BELLEMIN SANDRA" userId="5fe4e071-d3f4-40df-970f-ee8fcf898346" providerId="ADAL" clId="{51F06E14-DE23-4AD5-A52A-EEAD39660DA4}" dt="2023-09-11T11:57:40.007" v="36" actId="962"/>
        <pc:sldMkLst>
          <pc:docMk/>
          <pc:sldMk cId="1655445893" sldId="261"/>
        </pc:sldMkLst>
        <pc:grpChg chg="del">
          <ac:chgData name="BELLEMIN SANDRA" userId="5fe4e071-d3f4-40df-970f-ee8fcf898346" providerId="ADAL" clId="{51F06E14-DE23-4AD5-A52A-EEAD39660DA4}" dt="2023-09-11T11:57:37.122" v="33" actId="478"/>
          <ac:grpSpMkLst>
            <pc:docMk/>
            <pc:sldMk cId="1655445893" sldId="261"/>
            <ac:grpSpMk id="6" creationId="{7026D741-CC55-244E-B6D7-FDAC699E032E}"/>
          </ac:grpSpMkLst>
        </pc:grpChg>
        <pc:picChg chg="del">
          <ac:chgData name="BELLEMIN SANDRA" userId="5fe4e071-d3f4-40df-970f-ee8fcf898346" providerId="ADAL" clId="{51F06E14-DE23-4AD5-A52A-EEAD39660DA4}" dt="2023-09-11T11:57:37.122" v="33" actId="478"/>
          <ac:picMkLst>
            <pc:docMk/>
            <pc:sldMk cId="1655445893" sldId="261"/>
            <ac:picMk id="2" creationId="{D8B98924-9D3D-7EF6-020C-50489B0646BF}"/>
          </ac:picMkLst>
        </pc:picChg>
        <pc:picChg chg="add mod">
          <ac:chgData name="BELLEMIN SANDRA" userId="5fe4e071-d3f4-40df-970f-ee8fcf898346" providerId="ADAL" clId="{51F06E14-DE23-4AD5-A52A-EEAD39660DA4}" dt="2023-09-11T11:57:40.007" v="36" actId="962"/>
          <ac:picMkLst>
            <pc:docMk/>
            <pc:sldMk cId="1655445893" sldId="261"/>
            <ac:picMk id="4" creationId="{981E3C8C-11D1-B6C7-D5EB-513CCBF9F2D0}"/>
          </ac:picMkLst>
        </pc:picChg>
      </pc:sldChg>
      <pc:sldChg chg="addSp delSp modSp mod modClrScheme chgLayout">
        <pc:chgData name="BELLEMIN SANDRA" userId="5fe4e071-d3f4-40df-970f-ee8fcf898346" providerId="ADAL" clId="{51F06E14-DE23-4AD5-A52A-EEAD39660DA4}" dt="2023-09-11T11:57:50.248" v="41" actId="962"/>
        <pc:sldMkLst>
          <pc:docMk/>
          <pc:sldMk cId="8713348" sldId="262"/>
        </pc:sldMkLst>
        <pc:spChg chg="del">
          <ac:chgData name="BELLEMIN SANDRA" userId="5fe4e071-d3f4-40df-970f-ee8fcf898346" providerId="ADAL" clId="{51F06E14-DE23-4AD5-A52A-EEAD39660DA4}" dt="2023-09-11T11:57:43.369" v="37" actId="478"/>
          <ac:spMkLst>
            <pc:docMk/>
            <pc:sldMk cId="8713348" sldId="262"/>
            <ac:spMk id="4" creationId="{A21A7BD8-F8F9-12D5-68CB-A0D5E6472BD0}"/>
          </ac:spMkLst>
        </pc:spChg>
        <pc:grpChg chg="del">
          <ac:chgData name="BELLEMIN SANDRA" userId="5fe4e071-d3f4-40df-970f-ee8fcf898346" providerId="ADAL" clId="{51F06E14-DE23-4AD5-A52A-EEAD39660DA4}" dt="2023-09-11T11:57:45.993" v="38" actId="478"/>
          <ac:grpSpMkLst>
            <pc:docMk/>
            <pc:sldMk cId="8713348" sldId="262"/>
            <ac:grpSpMk id="12" creationId="{6770FDEA-C444-6D45-26CB-807827DFA144}"/>
          </ac:grpSpMkLst>
        </pc:grpChg>
        <pc:picChg chg="add mod">
          <ac:chgData name="BELLEMIN SANDRA" userId="5fe4e071-d3f4-40df-970f-ee8fcf898346" providerId="ADAL" clId="{51F06E14-DE23-4AD5-A52A-EEAD39660DA4}" dt="2023-09-11T11:57:50.248" v="41" actId="962"/>
          <ac:picMkLst>
            <pc:docMk/>
            <pc:sldMk cId="8713348" sldId="262"/>
            <ac:picMk id="5" creationId="{7B1E42B2-992A-BC1B-1D2C-B3597983E0F0}"/>
          </ac:picMkLst>
        </pc:picChg>
      </pc:sldChg>
      <pc:sldChg chg="addSp delSp modSp mod modClrScheme chgLayout">
        <pc:chgData name="BELLEMIN SANDRA" userId="5fe4e071-d3f4-40df-970f-ee8fcf898346" providerId="ADAL" clId="{51F06E14-DE23-4AD5-A52A-EEAD39660DA4}" dt="2023-09-11T11:58:05.685" v="49" actId="962"/>
        <pc:sldMkLst>
          <pc:docMk/>
          <pc:sldMk cId="1967563744" sldId="263"/>
        </pc:sldMkLst>
        <pc:spChg chg="del">
          <ac:chgData name="BELLEMIN SANDRA" userId="5fe4e071-d3f4-40df-970f-ee8fcf898346" providerId="ADAL" clId="{51F06E14-DE23-4AD5-A52A-EEAD39660DA4}" dt="2023-09-11T11:58:03.201" v="46" actId="478"/>
          <ac:spMkLst>
            <pc:docMk/>
            <pc:sldMk cId="1967563744" sldId="263"/>
            <ac:spMk id="4" creationId="{1030B593-C89B-4B6D-A974-0BE11932720F}"/>
          </ac:spMkLst>
        </pc:spChg>
        <pc:spChg chg="del">
          <ac:chgData name="BELLEMIN SANDRA" userId="5fe4e071-d3f4-40df-970f-ee8fcf898346" providerId="ADAL" clId="{51F06E14-DE23-4AD5-A52A-EEAD39660DA4}" dt="2023-09-11T11:58:03.201" v="46" actId="478"/>
          <ac:spMkLst>
            <pc:docMk/>
            <pc:sldMk cId="1967563744" sldId="263"/>
            <ac:spMk id="6" creationId="{B33B23F3-DB8B-04EC-4902-5FBFB3F67172}"/>
          </ac:spMkLst>
        </pc:spChg>
        <pc:picChg chg="add mod">
          <ac:chgData name="BELLEMIN SANDRA" userId="5fe4e071-d3f4-40df-970f-ee8fcf898346" providerId="ADAL" clId="{51F06E14-DE23-4AD5-A52A-EEAD39660DA4}" dt="2023-09-11T11:58:05.685" v="49" actId="962"/>
          <ac:picMkLst>
            <pc:docMk/>
            <pc:sldMk cId="1967563744" sldId="263"/>
            <ac:picMk id="3" creationId="{A0EF5EE2-6850-7DEE-3EE1-2198291EC17A}"/>
          </ac:picMkLst>
        </pc:picChg>
      </pc:sldChg>
      <pc:sldChg chg="addSp delSp modSp mod modClrScheme chgLayout">
        <pc:chgData name="BELLEMIN SANDRA" userId="5fe4e071-d3f4-40df-970f-ee8fcf898346" providerId="ADAL" clId="{51F06E14-DE23-4AD5-A52A-EEAD39660DA4}" dt="2023-09-11T11:58:32.910" v="66" actId="962"/>
        <pc:sldMkLst>
          <pc:docMk/>
          <pc:sldMk cId="1572328579" sldId="264"/>
        </pc:sldMkLst>
        <pc:grpChg chg="del">
          <ac:chgData name="BELLEMIN SANDRA" userId="5fe4e071-d3f4-40df-970f-ee8fcf898346" providerId="ADAL" clId="{51F06E14-DE23-4AD5-A52A-EEAD39660DA4}" dt="2023-09-11T11:58:30.687" v="63" actId="478"/>
          <ac:grpSpMkLst>
            <pc:docMk/>
            <pc:sldMk cId="1572328579" sldId="264"/>
            <ac:grpSpMk id="25" creationId="{E4CBF1DE-2C88-EF70-9765-00CBB32584E5}"/>
          </ac:grpSpMkLst>
        </pc:grpChg>
        <pc:picChg chg="add mod">
          <ac:chgData name="BELLEMIN SANDRA" userId="5fe4e071-d3f4-40df-970f-ee8fcf898346" providerId="ADAL" clId="{51F06E14-DE23-4AD5-A52A-EEAD39660DA4}" dt="2023-09-11T11:58:32.910" v="66" actId="962"/>
          <ac:picMkLst>
            <pc:docMk/>
            <pc:sldMk cId="1572328579" sldId="264"/>
            <ac:picMk id="7" creationId="{6275FAB3-1918-7AF4-3FB7-33CD652611D2}"/>
          </ac:picMkLst>
        </pc:picChg>
      </pc:sldChg>
      <pc:sldChg chg="addSp delSp modSp mod modClrScheme chgLayout">
        <pc:chgData name="BELLEMIN SANDRA" userId="5fe4e071-d3f4-40df-970f-ee8fcf898346" providerId="ADAL" clId="{51F06E14-DE23-4AD5-A52A-EEAD39660DA4}" dt="2023-09-11T11:58:39.515" v="70" actId="962"/>
        <pc:sldMkLst>
          <pc:docMk/>
          <pc:sldMk cId="3536507471" sldId="265"/>
        </pc:sldMkLst>
        <pc:spChg chg="del">
          <ac:chgData name="BELLEMIN SANDRA" userId="5fe4e071-d3f4-40df-970f-ee8fcf898346" providerId="ADAL" clId="{51F06E14-DE23-4AD5-A52A-EEAD39660DA4}" dt="2023-09-11T11:58:35.835" v="67" actId="478"/>
          <ac:spMkLst>
            <pc:docMk/>
            <pc:sldMk cId="3536507471" sldId="265"/>
            <ac:spMk id="3" creationId="{6D6336E6-88F2-7281-BFEE-0B862CE19E81}"/>
          </ac:spMkLst>
        </pc:spChg>
        <pc:picChg chg="add mod">
          <ac:chgData name="BELLEMIN SANDRA" userId="5fe4e071-d3f4-40df-970f-ee8fcf898346" providerId="ADAL" clId="{51F06E14-DE23-4AD5-A52A-EEAD39660DA4}" dt="2023-09-11T11:58:39.515" v="70" actId="962"/>
          <ac:picMkLst>
            <pc:docMk/>
            <pc:sldMk cId="3536507471" sldId="265"/>
            <ac:picMk id="4" creationId="{5DD08725-FB0B-BDA2-4A9A-2EE90AD8E27F}"/>
          </ac:picMkLst>
        </pc:picChg>
      </pc:sldChg>
      <pc:sldChg chg="addSp delSp modSp mod modClrScheme chgLayout">
        <pc:chgData name="BELLEMIN SANDRA" userId="5fe4e071-d3f4-40df-970f-ee8fcf898346" providerId="ADAL" clId="{51F06E14-DE23-4AD5-A52A-EEAD39660DA4}" dt="2023-09-11T11:58:43.256" v="74" actId="962"/>
        <pc:sldMkLst>
          <pc:docMk/>
          <pc:sldMk cId="3585635121" sldId="266"/>
        </pc:sldMkLst>
        <pc:spChg chg="del">
          <ac:chgData name="BELLEMIN SANDRA" userId="5fe4e071-d3f4-40df-970f-ee8fcf898346" providerId="ADAL" clId="{51F06E14-DE23-4AD5-A52A-EEAD39660DA4}" dt="2023-09-11T11:58:41.567" v="71" actId="478"/>
          <ac:spMkLst>
            <pc:docMk/>
            <pc:sldMk cId="3585635121" sldId="266"/>
            <ac:spMk id="5" creationId="{23401901-45C1-6887-7369-D1EA79FC567C}"/>
          </ac:spMkLst>
        </pc:spChg>
        <pc:picChg chg="add mod">
          <ac:chgData name="BELLEMIN SANDRA" userId="5fe4e071-d3f4-40df-970f-ee8fcf898346" providerId="ADAL" clId="{51F06E14-DE23-4AD5-A52A-EEAD39660DA4}" dt="2023-09-11T11:58:43.256" v="74" actId="962"/>
          <ac:picMkLst>
            <pc:docMk/>
            <pc:sldMk cId="3585635121" sldId="266"/>
            <ac:picMk id="3" creationId="{47334C7E-CF4C-DE06-029F-CDF3CF6FCCA2}"/>
          </ac:picMkLst>
        </pc:picChg>
      </pc:sldChg>
      <pc:sldChg chg="addSp delSp modSp mod modClrScheme chgLayout">
        <pc:chgData name="BELLEMIN SANDRA" userId="5fe4e071-d3f4-40df-970f-ee8fcf898346" providerId="ADAL" clId="{51F06E14-DE23-4AD5-A52A-EEAD39660DA4}" dt="2023-09-11T11:58:48.140" v="78" actId="962"/>
        <pc:sldMkLst>
          <pc:docMk/>
          <pc:sldMk cId="3688271431" sldId="267"/>
        </pc:sldMkLst>
        <pc:grpChg chg="del">
          <ac:chgData name="BELLEMIN SANDRA" userId="5fe4e071-d3f4-40df-970f-ee8fcf898346" providerId="ADAL" clId="{51F06E14-DE23-4AD5-A52A-EEAD39660DA4}" dt="2023-09-11T11:58:46.498" v="75" actId="478"/>
          <ac:grpSpMkLst>
            <pc:docMk/>
            <pc:sldMk cId="3688271431" sldId="267"/>
            <ac:grpSpMk id="4" creationId="{46AEE457-040A-71A0-E365-0EE52F127362}"/>
          </ac:grpSpMkLst>
        </pc:grpChg>
        <pc:picChg chg="del">
          <ac:chgData name="BELLEMIN SANDRA" userId="5fe4e071-d3f4-40df-970f-ee8fcf898346" providerId="ADAL" clId="{51F06E14-DE23-4AD5-A52A-EEAD39660DA4}" dt="2023-09-11T11:58:46.498" v="75" actId="478"/>
          <ac:picMkLst>
            <pc:docMk/>
            <pc:sldMk cId="3688271431" sldId="267"/>
            <ac:picMk id="3" creationId="{9F2FD27B-5BDE-A56B-642E-0E36127415DF}"/>
          </ac:picMkLst>
        </pc:picChg>
        <pc:picChg chg="add mod">
          <ac:chgData name="BELLEMIN SANDRA" userId="5fe4e071-d3f4-40df-970f-ee8fcf898346" providerId="ADAL" clId="{51F06E14-DE23-4AD5-A52A-EEAD39660DA4}" dt="2023-09-11T11:58:48.140" v="78" actId="962"/>
          <ac:picMkLst>
            <pc:docMk/>
            <pc:sldMk cId="3688271431" sldId="267"/>
            <ac:picMk id="5" creationId="{CC81BD90-5F98-8C3B-12CE-EB83E4312605}"/>
          </ac:picMkLst>
        </pc:picChg>
      </pc:sldChg>
      <pc:sldChg chg="addSp delSp modSp mod modClrScheme chgLayout">
        <pc:chgData name="BELLEMIN SANDRA" userId="5fe4e071-d3f4-40df-970f-ee8fcf898346" providerId="ADAL" clId="{51F06E14-DE23-4AD5-A52A-EEAD39660DA4}" dt="2023-09-11T11:58:52.717" v="82" actId="962"/>
        <pc:sldMkLst>
          <pc:docMk/>
          <pc:sldMk cId="2368749756" sldId="268"/>
        </pc:sldMkLst>
        <pc:spChg chg="del">
          <ac:chgData name="BELLEMIN SANDRA" userId="5fe4e071-d3f4-40df-970f-ee8fcf898346" providerId="ADAL" clId="{51F06E14-DE23-4AD5-A52A-EEAD39660DA4}" dt="2023-09-11T11:58:51.165" v="79" actId="478"/>
          <ac:spMkLst>
            <pc:docMk/>
            <pc:sldMk cId="2368749756" sldId="268"/>
            <ac:spMk id="2" creationId="{A83A51B0-35D3-A603-854D-0DCFECC51B71}"/>
          </ac:spMkLst>
        </pc:spChg>
        <pc:picChg chg="add mod">
          <ac:chgData name="BELLEMIN SANDRA" userId="5fe4e071-d3f4-40df-970f-ee8fcf898346" providerId="ADAL" clId="{51F06E14-DE23-4AD5-A52A-EEAD39660DA4}" dt="2023-09-11T11:58:52.717" v="82" actId="962"/>
          <ac:picMkLst>
            <pc:docMk/>
            <pc:sldMk cId="2368749756" sldId="268"/>
            <ac:picMk id="4" creationId="{96D17E6B-2A3D-7A7A-C67B-C9FB5EB65CB3}"/>
          </ac:picMkLst>
        </pc:picChg>
      </pc:sldChg>
      <pc:sldChg chg="addSp delSp modSp mod modClrScheme chgLayout">
        <pc:chgData name="BELLEMIN SANDRA" userId="5fe4e071-d3f4-40df-970f-ee8fcf898346" providerId="ADAL" clId="{51F06E14-DE23-4AD5-A52A-EEAD39660DA4}" dt="2023-09-11T11:59:05.176" v="91" actId="962"/>
        <pc:sldMkLst>
          <pc:docMk/>
          <pc:sldMk cId="3330688284" sldId="269"/>
        </pc:sldMkLst>
        <pc:grpChg chg="del">
          <ac:chgData name="BELLEMIN SANDRA" userId="5fe4e071-d3f4-40df-970f-ee8fcf898346" providerId="ADAL" clId="{51F06E14-DE23-4AD5-A52A-EEAD39660DA4}" dt="2023-09-11T11:59:03.419" v="88" actId="478"/>
          <ac:grpSpMkLst>
            <pc:docMk/>
            <pc:sldMk cId="3330688284" sldId="269"/>
            <ac:grpSpMk id="3" creationId="{8F76224F-E235-26B3-7FB1-4DC7F0DD90C2}"/>
          </ac:grpSpMkLst>
        </pc:grpChg>
        <pc:picChg chg="del">
          <ac:chgData name="BELLEMIN SANDRA" userId="5fe4e071-d3f4-40df-970f-ee8fcf898346" providerId="ADAL" clId="{51F06E14-DE23-4AD5-A52A-EEAD39660DA4}" dt="2023-09-11T11:59:03.419" v="88" actId="478"/>
          <ac:picMkLst>
            <pc:docMk/>
            <pc:sldMk cId="3330688284" sldId="269"/>
            <ac:picMk id="2" creationId="{D8CB9523-FD1C-B837-D43F-B63CAEA6EDAE}"/>
          </ac:picMkLst>
        </pc:picChg>
        <pc:picChg chg="add mod">
          <ac:chgData name="BELLEMIN SANDRA" userId="5fe4e071-d3f4-40df-970f-ee8fcf898346" providerId="ADAL" clId="{51F06E14-DE23-4AD5-A52A-EEAD39660DA4}" dt="2023-09-11T11:59:05.176" v="91" actId="962"/>
          <ac:picMkLst>
            <pc:docMk/>
            <pc:sldMk cId="3330688284" sldId="269"/>
            <ac:picMk id="6" creationId="{96CF095D-A9D1-15FC-E004-D822184F47DE}"/>
          </ac:picMkLst>
        </pc:picChg>
      </pc:sldChg>
      <pc:sldChg chg="addSp delSp modSp mod modClrScheme chgLayout">
        <pc:chgData name="BELLEMIN SANDRA" userId="5fe4e071-d3f4-40df-970f-ee8fcf898346" providerId="ADAL" clId="{51F06E14-DE23-4AD5-A52A-EEAD39660DA4}" dt="2023-09-11T11:59:08.952" v="95" actId="962"/>
        <pc:sldMkLst>
          <pc:docMk/>
          <pc:sldMk cId="370984188" sldId="270"/>
        </pc:sldMkLst>
        <pc:spChg chg="del">
          <ac:chgData name="BELLEMIN SANDRA" userId="5fe4e071-d3f4-40df-970f-ee8fcf898346" providerId="ADAL" clId="{51F06E14-DE23-4AD5-A52A-EEAD39660DA4}" dt="2023-09-11T11:59:07.329" v="92" actId="478"/>
          <ac:spMkLst>
            <pc:docMk/>
            <pc:sldMk cId="370984188" sldId="270"/>
            <ac:spMk id="5" creationId="{5D2516C9-63A4-225A-4203-A6E01F3A3F02}"/>
          </ac:spMkLst>
        </pc:spChg>
        <pc:picChg chg="add mod">
          <ac:chgData name="BELLEMIN SANDRA" userId="5fe4e071-d3f4-40df-970f-ee8fcf898346" providerId="ADAL" clId="{51F06E14-DE23-4AD5-A52A-EEAD39660DA4}" dt="2023-09-11T11:59:08.952" v="95" actId="962"/>
          <ac:picMkLst>
            <pc:docMk/>
            <pc:sldMk cId="370984188" sldId="270"/>
            <ac:picMk id="3" creationId="{9CB5C56C-A189-9ECD-83E7-B9C8A8445EC5}"/>
          </ac:picMkLst>
        </pc:picChg>
      </pc:sldChg>
      <pc:sldChg chg="addSp delSp modSp mod modClrScheme chgLayout">
        <pc:chgData name="BELLEMIN SANDRA" userId="5fe4e071-d3f4-40df-970f-ee8fcf898346" providerId="ADAL" clId="{51F06E14-DE23-4AD5-A52A-EEAD39660DA4}" dt="2023-09-11T11:59:41.682" v="117" actId="962"/>
        <pc:sldMkLst>
          <pc:docMk/>
          <pc:sldMk cId="2680165791" sldId="274"/>
        </pc:sldMkLst>
        <pc:spChg chg="del">
          <ac:chgData name="BELLEMIN SANDRA" userId="5fe4e071-d3f4-40df-970f-ee8fcf898346" providerId="ADAL" clId="{51F06E14-DE23-4AD5-A52A-EEAD39660DA4}" dt="2023-09-11T11:59:39.698" v="114" actId="478"/>
          <ac:spMkLst>
            <pc:docMk/>
            <pc:sldMk cId="2680165791" sldId="274"/>
            <ac:spMk id="7" creationId="{88A7B2F6-CB06-EA76-0BD3-A624482E08A1}"/>
          </ac:spMkLst>
        </pc:spChg>
        <pc:spChg chg="del">
          <ac:chgData name="BELLEMIN SANDRA" userId="5fe4e071-d3f4-40df-970f-ee8fcf898346" providerId="ADAL" clId="{51F06E14-DE23-4AD5-A52A-EEAD39660DA4}" dt="2023-09-11T11:59:39.698" v="114" actId="478"/>
          <ac:spMkLst>
            <pc:docMk/>
            <pc:sldMk cId="2680165791" sldId="274"/>
            <ac:spMk id="8" creationId="{E7DC7DF5-F048-2974-2CAD-EDF9D4097DB7}"/>
          </ac:spMkLst>
        </pc:spChg>
        <pc:grpChg chg="del">
          <ac:chgData name="BELLEMIN SANDRA" userId="5fe4e071-d3f4-40df-970f-ee8fcf898346" providerId="ADAL" clId="{51F06E14-DE23-4AD5-A52A-EEAD39660DA4}" dt="2023-09-11T11:59:39.698" v="114" actId="478"/>
          <ac:grpSpMkLst>
            <pc:docMk/>
            <pc:sldMk cId="2680165791" sldId="274"/>
            <ac:grpSpMk id="14" creationId="{D598298F-A73F-C399-44E7-45D56F7CD362}"/>
          </ac:grpSpMkLst>
        </pc:grpChg>
        <pc:picChg chg="add mod">
          <ac:chgData name="BELLEMIN SANDRA" userId="5fe4e071-d3f4-40df-970f-ee8fcf898346" providerId="ADAL" clId="{51F06E14-DE23-4AD5-A52A-EEAD39660DA4}" dt="2023-09-11T11:59:41.682" v="117" actId="962"/>
          <ac:picMkLst>
            <pc:docMk/>
            <pc:sldMk cId="2680165791" sldId="274"/>
            <ac:picMk id="9" creationId="{BA816F28-E421-F44C-5F13-3FFEDFCDB5B7}"/>
          </ac:picMkLst>
        </pc:picChg>
      </pc:sldChg>
      <pc:sldChg chg="addSp delSp modSp mod modClrScheme chgLayout">
        <pc:chgData name="BELLEMIN SANDRA" userId="5fe4e071-d3f4-40df-970f-ee8fcf898346" providerId="ADAL" clId="{51F06E14-DE23-4AD5-A52A-EEAD39660DA4}" dt="2023-09-11T11:59:47.840" v="121" actId="962"/>
        <pc:sldMkLst>
          <pc:docMk/>
          <pc:sldMk cId="1556987250" sldId="277"/>
        </pc:sldMkLst>
        <pc:spChg chg="del">
          <ac:chgData name="BELLEMIN SANDRA" userId="5fe4e071-d3f4-40df-970f-ee8fcf898346" providerId="ADAL" clId="{51F06E14-DE23-4AD5-A52A-EEAD39660DA4}" dt="2023-09-11T11:59:45.194" v="118" actId="478"/>
          <ac:spMkLst>
            <pc:docMk/>
            <pc:sldMk cId="1556987250" sldId="277"/>
            <ac:spMk id="3" creationId="{243CB183-BD10-5D83-8F72-E8F91D73C096}"/>
          </ac:spMkLst>
        </pc:spChg>
        <pc:picChg chg="del">
          <ac:chgData name="BELLEMIN SANDRA" userId="5fe4e071-d3f4-40df-970f-ee8fcf898346" providerId="ADAL" clId="{51F06E14-DE23-4AD5-A52A-EEAD39660DA4}" dt="2023-09-11T11:59:45.194" v="118" actId="478"/>
          <ac:picMkLst>
            <pc:docMk/>
            <pc:sldMk cId="1556987250" sldId="277"/>
            <ac:picMk id="2" creationId="{71E0F09D-690A-5220-8410-37839134BAA0}"/>
          </ac:picMkLst>
        </pc:picChg>
        <pc:picChg chg="add mod">
          <ac:chgData name="BELLEMIN SANDRA" userId="5fe4e071-d3f4-40df-970f-ee8fcf898346" providerId="ADAL" clId="{51F06E14-DE23-4AD5-A52A-EEAD39660DA4}" dt="2023-09-11T11:59:47.840" v="121" actId="962"/>
          <ac:picMkLst>
            <pc:docMk/>
            <pc:sldMk cId="1556987250" sldId="277"/>
            <ac:picMk id="5" creationId="{399B305E-B177-EA5E-15A4-E10EE9CF9055}"/>
          </ac:picMkLst>
        </pc:picChg>
      </pc:sldChg>
      <pc:sldChg chg="addSp delSp modSp mod modClrScheme chgLayout">
        <pc:chgData name="BELLEMIN SANDRA" userId="5fe4e071-d3f4-40df-970f-ee8fcf898346" providerId="ADAL" clId="{51F06E14-DE23-4AD5-A52A-EEAD39660DA4}" dt="2023-09-11T11:59:51.982" v="125" actId="962"/>
        <pc:sldMkLst>
          <pc:docMk/>
          <pc:sldMk cId="1910410399" sldId="278"/>
        </pc:sldMkLst>
        <pc:picChg chg="del">
          <ac:chgData name="BELLEMIN SANDRA" userId="5fe4e071-d3f4-40df-970f-ee8fcf898346" providerId="ADAL" clId="{51F06E14-DE23-4AD5-A52A-EEAD39660DA4}" dt="2023-09-11T11:59:50.447" v="122" actId="478"/>
          <ac:picMkLst>
            <pc:docMk/>
            <pc:sldMk cId="1910410399" sldId="278"/>
            <ac:picMk id="3" creationId="{86816AB2-08D5-3BC5-B999-C0B9AA4A5783}"/>
          </ac:picMkLst>
        </pc:picChg>
        <pc:picChg chg="del">
          <ac:chgData name="BELLEMIN SANDRA" userId="5fe4e071-d3f4-40df-970f-ee8fcf898346" providerId="ADAL" clId="{51F06E14-DE23-4AD5-A52A-EEAD39660DA4}" dt="2023-09-11T11:59:50.447" v="122" actId="478"/>
          <ac:picMkLst>
            <pc:docMk/>
            <pc:sldMk cId="1910410399" sldId="278"/>
            <ac:picMk id="4" creationId="{D0C4E5EC-E8A8-AC01-97C8-7B2CF312E0A7}"/>
          </ac:picMkLst>
        </pc:picChg>
        <pc:picChg chg="add mod">
          <ac:chgData name="BELLEMIN SANDRA" userId="5fe4e071-d3f4-40df-970f-ee8fcf898346" providerId="ADAL" clId="{51F06E14-DE23-4AD5-A52A-EEAD39660DA4}" dt="2023-09-11T11:59:51.982" v="125" actId="962"/>
          <ac:picMkLst>
            <pc:docMk/>
            <pc:sldMk cId="1910410399" sldId="278"/>
            <ac:picMk id="5" creationId="{530E3FA7-9FD3-4230-1D00-2C82C0A108A0}"/>
          </ac:picMkLst>
        </pc:picChg>
      </pc:sldChg>
      <pc:sldChg chg="addSp delSp modSp mod modClrScheme chgLayout">
        <pc:chgData name="BELLEMIN SANDRA" userId="5fe4e071-d3f4-40df-970f-ee8fcf898346" providerId="ADAL" clId="{51F06E14-DE23-4AD5-A52A-EEAD39660DA4}" dt="2023-09-11T12:00:08.752" v="137" actId="962"/>
        <pc:sldMkLst>
          <pc:docMk/>
          <pc:sldMk cId="3319945642" sldId="279"/>
        </pc:sldMkLst>
        <pc:picChg chg="del">
          <ac:chgData name="BELLEMIN SANDRA" userId="5fe4e071-d3f4-40df-970f-ee8fcf898346" providerId="ADAL" clId="{51F06E14-DE23-4AD5-A52A-EEAD39660DA4}" dt="2023-09-11T12:00:07.133" v="134" actId="478"/>
          <ac:picMkLst>
            <pc:docMk/>
            <pc:sldMk cId="3319945642" sldId="279"/>
            <ac:picMk id="2" creationId="{5AA956F8-35B5-3C26-2485-E91BDCFE098A}"/>
          </ac:picMkLst>
        </pc:picChg>
        <pc:picChg chg="del">
          <ac:chgData name="BELLEMIN SANDRA" userId="5fe4e071-d3f4-40df-970f-ee8fcf898346" providerId="ADAL" clId="{51F06E14-DE23-4AD5-A52A-EEAD39660DA4}" dt="2023-09-11T12:00:07.133" v="134" actId="478"/>
          <ac:picMkLst>
            <pc:docMk/>
            <pc:sldMk cId="3319945642" sldId="279"/>
            <ac:picMk id="4" creationId="{5B4EF9DA-2F18-642B-1E35-D0C5813AD3E9}"/>
          </ac:picMkLst>
        </pc:picChg>
        <pc:picChg chg="add mod">
          <ac:chgData name="BELLEMIN SANDRA" userId="5fe4e071-d3f4-40df-970f-ee8fcf898346" providerId="ADAL" clId="{51F06E14-DE23-4AD5-A52A-EEAD39660DA4}" dt="2023-09-11T12:00:08.752" v="137" actId="962"/>
          <ac:picMkLst>
            <pc:docMk/>
            <pc:sldMk cId="3319945642" sldId="279"/>
            <ac:picMk id="5" creationId="{98DFCF48-FB01-A703-62CA-07566071A29D}"/>
          </ac:picMkLst>
        </pc:picChg>
      </pc:sldChg>
      <pc:sldChg chg="addSp delSp modSp mod modClrScheme chgLayout">
        <pc:chgData name="BELLEMIN SANDRA" userId="5fe4e071-d3f4-40df-970f-ee8fcf898346" providerId="ADAL" clId="{51F06E14-DE23-4AD5-A52A-EEAD39660DA4}" dt="2023-09-11T11:59:59.056" v="129" actId="962"/>
        <pc:sldMkLst>
          <pc:docMk/>
          <pc:sldMk cId="294254530" sldId="280"/>
        </pc:sldMkLst>
        <pc:picChg chg="del">
          <ac:chgData name="BELLEMIN SANDRA" userId="5fe4e071-d3f4-40df-970f-ee8fcf898346" providerId="ADAL" clId="{51F06E14-DE23-4AD5-A52A-EEAD39660DA4}" dt="2023-09-11T11:59:55.507" v="126" actId="478"/>
          <ac:picMkLst>
            <pc:docMk/>
            <pc:sldMk cId="294254530" sldId="280"/>
            <ac:picMk id="2" creationId="{B4BA25FF-0BE9-FDA0-2334-025A1DFFFF10}"/>
          </ac:picMkLst>
        </pc:picChg>
        <pc:picChg chg="add mod">
          <ac:chgData name="BELLEMIN SANDRA" userId="5fe4e071-d3f4-40df-970f-ee8fcf898346" providerId="ADAL" clId="{51F06E14-DE23-4AD5-A52A-EEAD39660DA4}" dt="2023-09-11T11:59:59.056" v="129" actId="962"/>
          <ac:picMkLst>
            <pc:docMk/>
            <pc:sldMk cId="294254530" sldId="280"/>
            <ac:picMk id="4" creationId="{5B775540-BAD2-5D2B-76E4-10F5769451A0}"/>
          </ac:picMkLst>
        </pc:picChg>
        <pc:picChg chg="del">
          <ac:chgData name="BELLEMIN SANDRA" userId="5fe4e071-d3f4-40df-970f-ee8fcf898346" providerId="ADAL" clId="{51F06E14-DE23-4AD5-A52A-EEAD39660DA4}" dt="2023-09-11T11:59:55.507" v="126" actId="478"/>
          <ac:picMkLst>
            <pc:docMk/>
            <pc:sldMk cId="294254530" sldId="280"/>
            <ac:picMk id="6" creationId="{747CD6AF-3FFE-51A3-A02C-AAC914C3124F}"/>
          </ac:picMkLst>
        </pc:picChg>
      </pc:sldChg>
      <pc:sldChg chg="addSp delSp modSp mod modClrScheme chgLayout">
        <pc:chgData name="BELLEMIN SANDRA" userId="5fe4e071-d3f4-40df-970f-ee8fcf898346" providerId="ADAL" clId="{51F06E14-DE23-4AD5-A52A-EEAD39660DA4}" dt="2023-09-11T12:00:04.054" v="133" actId="962"/>
        <pc:sldMkLst>
          <pc:docMk/>
          <pc:sldMk cId="1200521107" sldId="281"/>
        </pc:sldMkLst>
        <pc:picChg chg="del">
          <ac:chgData name="BELLEMIN SANDRA" userId="5fe4e071-d3f4-40df-970f-ee8fcf898346" providerId="ADAL" clId="{51F06E14-DE23-4AD5-A52A-EEAD39660DA4}" dt="2023-09-11T12:00:02.297" v="130" actId="478"/>
          <ac:picMkLst>
            <pc:docMk/>
            <pc:sldMk cId="1200521107" sldId="281"/>
            <ac:picMk id="2" creationId="{FE19B795-E2DD-9B29-68D6-4D2C142F73FA}"/>
          </ac:picMkLst>
        </pc:picChg>
        <pc:picChg chg="del">
          <ac:chgData name="BELLEMIN SANDRA" userId="5fe4e071-d3f4-40df-970f-ee8fcf898346" providerId="ADAL" clId="{51F06E14-DE23-4AD5-A52A-EEAD39660DA4}" dt="2023-09-11T12:00:02.297" v="130" actId="478"/>
          <ac:picMkLst>
            <pc:docMk/>
            <pc:sldMk cId="1200521107" sldId="281"/>
            <ac:picMk id="4" creationId="{D8CD421B-71A7-6E9B-ADFA-E2ACCFD3E105}"/>
          </ac:picMkLst>
        </pc:picChg>
        <pc:picChg chg="add mod">
          <ac:chgData name="BELLEMIN SANDRA" userId="5fe4e071-d3f4-40df-970f-ee8fcf898346" providerId="ADAL" clId="{51F06E14-DE23-4AD5-A52A-EEAD39660DA4}" dt="2023-09-11T12:00:04.054" v="133" actId="962"/>
          <ac:picMkLst>
            <pc:docMk/>
            <pc:sldMk cId="1200521107" sldId="281"/>
            <ac:picMk id="5" creationId="{4F66C267-06EA-EFD8-A8FC-6ECF5239AB42}"/>
          </ac:picMkLst>
        </pc:picChg>
      </pc:sldChg>
      <pc:sldChg chg="addSp delSp modSp mod modClrScheme chgLayout">
        <pc:chgData name="BELLEMIN SANDRA" userId="5fe4e071-d3f4-40df-970f-ee8fcf898346" providerId="ADAL" clId="{51F06E14-DE23-4AD5-A52A-EEAD39660DA4}" dt="2023-09-11T12:00:13.167" v="141" actId="962"/>
        <pc:sldMkLst>
          <pc:docMk/>
          <pc:sldMk cId="4008948110" sldId="282"/>
        </pc:sldMkLst>
        <pc:picChg chg="add mod">
          <ac:chgData name="BELLEMIN SANDRA" userId="5fe4e071-d3f4-40df-970f-ee8fcf898346" providerId="ADAL" clId="{51F06E14-DE23-4AD5-A52A-EEAD39660DA4}" dt="2023-09-11T12:00:13.167" v="141" actId="962"/>
          <ac:picMkLst>
            <pc:docMk/>
            <pc:sldMk cId="4008948110" sldId="282"/>
            <ac:picMk id="3" creationId="{59F77F3D-827D-A7B1-70A9-830C9521BEFD}"/>
          </ac:picMkLst>
        </pc:picChg>
        <pc:picChg chg="del">
          <ac:chgData name="BELLEMIN SANDRA" userId="5fe4e071-d3f4-40df-970f-ee8fcf898346" providerId="ADAL" clId="{51F06E14-DE23-4AD5-A52A-EEAD39660DA4}" dt="2023-09-11T12:00:11.624" v="138" actId="478"/>
          <ac:picMkLst>
            <pc:docMk/>
            <pc:sldMk cId="4008948110" sldId="282"/>
            <ac:picMk id="4" creationId="{492149B8-4050-0636-3E2C-6BCD148BCFDC}"/>
          </ac:picMkLst>
        </pc:picChg>
        <pc:picChg chg="del">
          <ac:chgData name="BELLEMIN SANDRA" userId="5fe4e071-d3f4-40df-970f-ee8fcf898346" providerId="ADAL" clId="{51F06E14-DE23-4AD5-A52A-EEAD39660DA4}" dt="2023-09-11T12:00:11.624" v="138" actId="478"/>
          <ac:picMkLst>
            <pc:docMk/>
            <pc:sldMk cId="4008948110" sldId="282"/>
            <ac:picMk id="7" creationId="{114E61DF-127F-D5AC-D3CF-CB3F102F8368}"/>
          </ac:picMkLst>
        </pc:picChg>
      </pc:sldChg>
      <pc:sldChg chg="addSp delSp modSp mod modClrScheme chgLayout">
        <pc:chgData name="BELLEMIN SANDRA" userId="5fe4e071-d3f4-40df-970f-ee8fcf898346" providerId="ADAL" clId="{51F06E14-DE23-4AD5-A52A-EEAD39660DA4}" dt="2023-09-11T12:00:20.166" v="145" actId="962"/>
        <pc:sldMkLst>
          <pc:docMk/>
          <pc:sldMk cId="2555262201" sldId="284"/>
        </pc:sldMkLst>
        <pc:picChg chg="add mod">
          <ac:chgData name="BELLEMIN SANDRA" userId="5fe4e071-d3f4-40df-970f-ee8fcf898346" providerId="ADAL" clId="{51F06E14-DE23-4AD5-A52A-EEAD39660DA4}" dt="2023-09-11T12:00:20.166" v="145" actId="962"/>
          <ac:picMkLst>
            <pc:docMk/>
            <pc:sldMk cId="2555262201" sldId="284"/>
            <ac:picMk id="3" creationId="{795F6747-3BE1-7D1B-6C59-AEA831DD212C}"/>
          </ac:picMkLst>
        </pc:picChg>
        <pc:picChg chg="del">
          <ac:chgData name="BELLEMIN SANDRA" userId="5fe4e071-d3f4-40df-970f-ee8fcf898346" providerId="ADAL" clId="{51F06E14-DE23-4AD5-A52A-EEAD39660DA4}" dt="2023-09-11T12:00:17.929" v="142" actId="478"/>
          <ac:picMkLst>
            <pc:docMk/>
            <pc:sldMk cId="2555262201" sldId="284"/>
            <ac:picMk id="6" creationId="{FF7873A7-B18B-EFAE-7983-55C25E482A97}"/>
          </ac:picMkLst>
        </pc:picChg>
        <pc:picChg chg="del">
          <ac:chgData name="BELLEMIN SANDRA" userId="5fe4e071-d3f4-40df-970f-ee8fcf898346" providerId="ADAL" clId="{51F06E14-DE23-4AD5-A52A-EEAD39660DA4}" dt="2023-09-11T12:00:17.929" v="142" actId="478"/>
          <ac:picMkLst>
            <pc:docMk/>
            <pc:sldMk cId="2555262201" sldId="284"/>
            <ac:picMk id="9" creationId="{4B927E44-260D-6ABD-4A3D-508535C389E4}"/>
          </ac:picMkLst>
        </pc:picChg>
      </pc:sldChg>
      <pc:sldChg chg="addSp delSp modSp mod modClrScheme chgLayout">
        <pc:chgData name="BELLEMIN SANDRA" userId="5fe4e071-d3f4-40df-970f-ee8fcf898346" providerId="ADAL" clId="{51F06E14-DE23-4AD5-A52A-EEAD39660DA4}" dt="2023-09-11T11:58:59.692" v="87" actId="962"/>
        <pc:sldMkLst>
          <pc:docMk/>
          <pc:sldMk cId="3649099748" sldId="285"/>
        </pc:sldMkLst>
        <pc:spChg chg="del">
          <ac:chgData name="BELLEMIN SANDRA" userId="5fe4e071-d3f4-40df-970f-ee8fcf898346" providerId="ADAL" clId="{51F06E14-DE23-4AD5-A52A-EEAD39660DA4}" dt="2023-09-11T11:58:57.584" v="84" actId="478"/>
          <ac:spMkLst>
            <pc:docMk/>
            <pc:sldMk cId="3649099748" sldId="285"/>
            <ac:spMk id="8" creationId="{85E57EC9-C7FF-98EE-5935-3C2C5B8179B7}"/>
          </ac:spMkLst>
        </pc:spChg>
        <pc:grpChg chg="del">
          <ac:chgData name="BELLEMIN SANDRA" userId="5fe4e071-d3f4-40df-970f-ee8fcf898346" providerId="ADAL" clId="{51F06E14-DE23-4AD5-A52A-EEAD39660DA4}" dt="2023-09-11T11:58:55.160" v="83" actId="478"/>
          <ac:grpSpMkLst>
            <pc:docMk/>
            <pc:sldMk cId="3649099748" sldId="285"/>
            <ac:grpSpMk id="3" creationId="{9D62FE62-2894-F892-7BBB-D6EEB1FFA2E7}"/>
          </ac:grpSpMkLst>
        </pc:grpChg>
        <pc:grpChg chg="del">
          <ac:chgData name="BELLEMIN SANDRA" userId="5fe4e071-d3f4-40df-970f-ee8fcf898346" providerId="ADAL" clId="{51F06E14-DE23-4AD5-A52A-EEAD39660DA4}" dt="2023-09-11T11:58:55.160" v="83" actId="478"/>
          <ac:grpSpMkLst>
            <pc:docMk/>
            <pc:sldMk cId="3649099748" sldId="285"/>
            <ac:grpSpMk id="10" creationId="{E44007AA-02A2-7255-E077-66F0A5CC1B8C}"/>
          </ac:grpSpMkLst>
        </pc:grpChg>
        <pc:picChg chg="add mod">
          <ac:chgData name="BELLEMIN SANDRA" userId="5fe4e071-d3f4-40df-970f-ee8fcf898346" providerId="ADAL" clId="{51F06E14-DE23-4AD5-A52A-EEAD39660DA4}" dt="2023-09-11T11:58:59.692" v="87" actId="962"/>
          <ac:picMkLst>
            <pc:docMk/>
            <pc:sldMk cId="3649099748" sldId="285"/>
            <ac:picMk id="11" creationId="{B98EE25C-042B-DF5C-C7F0-9DA213EF50F9}"/>
          </ac:picMkLst>
        </pc:picChg>
      </pc:sldChg>
      <pc:sldChg chg="addSp delSp modSp mod modClrScheme chgLayout">
        <pc:chgData name="BELLEMIN SANDRA" userId="5fe4e071-d3f4-40df-970f-ee8fcf898346" providerId="ADAL" clId="{51F06E14-DE23-4AD5-A52A-EEAD39660DA4}" dt="2023-09-11T11:59:17.702" v="101" actId="962"/>
        <pc:sldMkLst>
          <pc:docMk/>
          <pc:sldMk cId="125514727" sldId="286"/>
        </pc:sldMkLst>
        <pc:spChg chg="del">
          <ac:chgData name="BELLEMIN SANDRA" userId="5fe4e071-d3f4-40df-970f-ee8fcf898346" providerId="ADAL" clId="{51F06E14-DE23-4AD5-A52A-EEAD39660DA4}" dt="2023-09-11T11:59:13.852" v="96" actId="478"/>
          <ac:spMkLst>
            <pc:docMk/>
            <pc:sldMk cId="125514727" sldId="286"/>
            <ac:spMk id="5" creationId="{D0BDBEB8-A873-1270-BAD5-AD8E5826ED19}"/>
          </ac:spMkLst>
        </pc:spChg>
        <pc:spChg chg="del">
          <ac:chgData name="BELLEMIN SANDRA" userId="5fe4e071-d3f4-40df-970f-ee8fcf898346" providerId="ADAL" clId="{51F06E14-DE23-4AD5-A52A-EEAD39660DA4}" dt="2023-09-11T11:59:15.726" v="98" actId="478"/>
          <ac:spMkLst>
            <pc:docMk/>
            <pc:sldMk cId="125514727" sldId="286"/>
            <ac:spMk id="7" creationId="{776B7497-A1B9-7A1C-ED89-920E60653F17}"/>
          </ac:spMkLst>
        </pc:spChg>
        <pc:spChg chg="del">
          <ac:chgData name="BELLEMIN SANDRA" userId="5fe4e071-d3f4-40df-970f-ee8fcf898346" providerId="ADAL" clId="{51F06E14-DE23-4AD5-A52A-EEAD39660DA4}" dt="2023-09-11T11:59:15.256" v="97" actId="478"/>
          <ac:spMkLst>
            <pc:docMk/>
            <pc:sldMk cId="125514727" sldId="286"/>
            <ac:spMk id="9" creationId="{C677C1C4-C285-06A8-84ED-4939EA5A9C77}"/>
          </ac:spMkLst>
        </pc:spChg>
        <pc:grpChg chg="del">
          <ac:chgData name="BELLEMIN SANDRA" userId="5fe4e071-d3f4-40df-970f-ee8fcf898346" providerId="ADAL" clId="{51F06E14-DE23-4AD5-A52A-EEAD39660DA4}" dt="2023-09-11T11:59:13.852" v="96" actId="478"/>
          <ac:grpSpMkLst>
            <pc:docMk/>
            <pc:sldMk cId="125514727" sldId="286"/>
            <ac:grpSpMk id="15" creationId="{6420D4C6-95E4-2E85-C338-3F7900411A34}"/>
          </ac:grpSpMkLst>
        </pc:grpChg>
        <pc:picChg chg="add mod">
          <ac:chgData name="BELLEMIN SANDRA" userId="5fe4e071-d3f4-40df-970f-ee8fcf898346" providerId="ADAL" clId="{51F06E14-DE23-4AD5-A52A-EEAD39660DA4}" dt="2023-09-11T11:59:17.702" v="101" actId="962"/>
          <ac:picMkLst>
            <pc:docMk/>
            <pc:sldMk cId="125514727" sldId="286"/>
            <ac:picMk id="4" creationId="{33A5C7C8-82CD-49A4-DF78-76909A4C1C4C}"/>
          </ac:picMkLst>
        </pc:picChg>
      </pc:sldChg>
      <pc:sldChg chg="addSp delSp modSp mod modClrScheme chgLayout">
        <pc:chgData name="BELLEMIN SANDRA" userId="5fe4e071-d3f4-40df-970f-ee8fcf898346" providerId="ADAL" clId="{51F06E14-DE23-4AD5-A52A-EEAD39660DA4}" dt="2023-09-11T11:57:17.106" v="20" actId="962"/>
        <pc:sldMkLst>
          <pc:docMk/>
          <pc:sldMk cId="2508244991" sldId="287"/>
        </pc:sldMkLst>
        <pc:picChg chg="del">
          <ac:chgData name="BELLEMIN SANDRA" userId="5fe4e071-d3f4-40df-970f-ee8fcf898346" providerId="ADAL" clId="{51F06E14-DE23-4AD5-A52A-EEAD39660DA4}" dt="2023-09-11T11:57:15.751" v="17" actId="478"/>
          <ac:picMkLst>
            <pc:docMk/>
            <pc:sldMk cId="2508244991" sldId="287"/>
            <ac:picMk id="3" creationId="{EEE82D8C-14FE-4EC4-CC19-B09664AD72B1}"/>
          </ac:picMkLst>
        </pc:picChg>
        <pc:picChg chg="add mod">
          <ac:chgData name="BELLEMIN SANDRA" userId="5fe4e071-d3f4-40df-970f-ee8fcf898346" providerId="ADAL" clId="{51F06E14-DE23-4AD5-A52A-EEAD39660DA4}" dt="2023-09-11T11:57:17.106" v="20" actId="962"/>
          <ac:picMkLst>
            <pc:docMk/>
            <pc:sldMk cId="2508244991" sldId="287"/>
            <ac:picMk id="4" creationId="{B5A51D3E-8DE1-2C16-4B78-CB8C5CCFD083}"/>
          </ac:picMkLst>
        </pc:picChg>
        <pc:picChg chg="del">
          <ac:chgData name="BELLEMIN SANDRA" userId="5fe4e071-d3f4-40df-970f-ee8fcf898346" providerId="ADAL" clId="{51F06E14-DE23-4AD5-A52A-EEAD39660DA4}" dt="2023-09-11T11:57:15.751" v="17" actId="478"/>
          <ac:picMkLst>
            <pc:docMk/>
            <pc:sldMk cId="2508244991" sldId="287"/>
            <ac:picMk id="5" creationId="{B6C30D55-C704-57D7-6E1C-EEBA0A47DD51}"/>
          </ac:picMkLst>
        </pc:picChg>
      </pc:sldChg>
      <pc:sldChg chg="addSp delSp modSp mod modClrScheme chgLayout">
        <pc:chgData name="BELLEMIN SANDRA" userId="5fe4e071-d3f4-40df-970f-ee8fcf898346" providerId="ADAL" clId="{51F06E14-DE23-4AD5-A52A-EEAD39660DA4}" dt="2023-09-11T11:58:13.394" v="54" actId="962"/>
        <pc:sldMkLst>
          <pc:docMk/>
          <pc:sldMk cId="1546838377" sldId="288"/>
        </pc:sldMkLst>
        <pc:spChg chg="del">
          <ac:chgData name="BELLEMIN SANDRA" userId="5fe4e071-d3f4-40df-970f-ee8fcf898346" providerId="ADAL" clId="{51F06E14-DE23-4AD5-A52A-EEAD39660DA4}" dt="2023-09-11T11:58:08.849" v="50" actId="478"/>
          <ac:spMkLst>
            <pc:docMk/>
            <pc:sldMk cId="1546838377" sldId="288"/>
            <ac:spMk id="2" creationId="{F4ADB6B8-40AD-E0F8-6328-DE6DA6B19F1C}"/>
          </ac:spMkLst>
        </pc:spChg>
        <pc:spChg chg="del">
          <ac:chgData name="BELLEMIN SANDRA" userId="5fe4e071-d3f4-40df-970f-ee8fcf898346" providerId="ADAL" clId="{51F06E14-DE23-4AD5-A52A-EEAD39660DA4}" dt="2023-09-11T11:58:08.849" v="50" actId="478"/>
          <ac:spMkLst>
            <pc:docMk/>
            <pc:sldMk cId="1546838377" sldId="288"/>
            <ac:spMk id="5" creationId="{61C14D7C-AA32-E865-8716-E03967A3940C}"/>
          </ac:spMkLst>
        </pc:spChg>
        <pc:spChg chg="del">
          <ac:chgData name="BELLEMIN SANDRA" userId="5fe4e071-d3f4-40df-970f-ee8fcf898346" providerId="ADAL" clId="{51F06E14-DE23-4AD5-A52A-EEAD39660DA4}" dt="2023-09-11T11:58:11.224" v="51" actId="478"/>
          <ac:spMkLst>
            <pc:docMk/>
            <pc:sldMk cId="1546838377" sldId="288"/>
            <ac:spMk id="10" creationId="{2DE61D28-A723-3054-CFAD-C79BA2A1C695}"/>
          </ac:spMkLst>
        </pc:spChg>
        <pc:spChg chg="del">
          <ac:chgData name="BELLEMIN SANDRA" userId="5fe4e071-d3f4-40df-970f-ee8fcf898346" providerId="ADAL" clId="{51F06E14-DE23-4AD5-A52A-EEAD39660DA4}" dt="2023-09-11T11:58:11.224" v="51" actId="478"/>
          <ac:spMkLst>
            <pc:docMk/>
            <pc:sldMk cId="1546838377" sldId="288"/>
            <ac:spMk id="11" creationId="{D07789E6-0077-F595-17CB-BFA2ADDC90C5}"/>
          </ac:spMkLst>
        </pc:spChg>
        <pc:spChg chg="del">
          <ac:chgData name="BELLEMIN SANDRA" userId="5fe4e071-d3f4-40df-970f-ee8fcf898346" providerId="ADAL" clId="{51F06E14-DE23-4AD5-A52A-EEAD39660DA4}" dt="2023-09-11T11:58:11.224" v="51" actId="478"/>
          <ac:spMkLst>
            <pc:docMk/>
            <pc:sldMk cId="1546838377" sldId="288"/>
            <ac:spMk id="12" creationId="{CB167DFB-5869-DF82-3569-973BC8F0B023}"/>
          </ac:spMkLst>
        </pc:spChg>
        <pc:spChg chg="del">
          <ac:chgData name="BELLEMIN SANDRA" userId="5fe4e071-d3f4-40df-970f-ee8fcf898346" providerId="ADAL" clId="{51F06E14-DE23-4AD5-A52A-EEAD39660DA4}" dt="2023-09-11T11:58:11.224" v="51" actId="478"/>
          <ac:spMkLst>
            <pc:docMk/>
            <pc:sldMk cId="1546838377" sldId="288"/>
            <ac:spMk id="13" creationId="{22F6D4CE-AA54-58E8-80E9-E3028CD893A3}"/>
          </ac:spMkLst>
        </pc:spChg>
        <pc:picChg chg="add mod">
          <ac:chgData name="BELLEMIN SANDRA" userId="5fe4e071-d3f4-40df-970f-ee8fcf898346" providerId="ADAL" clId="{51F06E14-DE23-4AD5-A52A-EEAD39660DA4}" dt="2023-09-11T11:58:13.394" v="54" actId="962"/>
          <ac:picMkLst>
            <pc:docMk/>
            <pc:sldMk cId="1546838377" sldId="288"/>
            <ac:picMk id="4" creationId="{3809D23D-494D-891E-0615-1D8FCEDD2C45}"/>
          </ac:picMkLst>
        </pc:picChg>
      </pc:sldChg>
      <pc:sldChg chg="addSp delSp modSp mod modClrScheme chgLayout">
        <pc:chgData name="BELLEMIN SANDRA" userId="5fe4e071-d3f4-40df-970f-ee8fcf898346" providerId="ADAL" clId="{51F06E14-DE23-4AD5-A52A-EEAD39660DA4}" dt="2023-09-11T11:58:19.051" v="58" actId="962"/>
        <pc:sldMkLst>
          <pc:docMk/>
          <pc:sldMk cId="670173391" sldId="289"/>
        </pc:sldMkLst>
        <pc:spChg chg="del topLvl">
          <ac:chgData name="BELLEMIN SANDRA" userId="5fe4e071-d3f4-40df-970f-ee8fcf898346" providerId="ADAL" clId="{51F06E14-DE23-4AD5-A52A-EEAD39660DA4}" dt="2023-09-11T11:58:16.458" v="55" actId="478"/>
          <ac:spMkLst>
            <pc:docMk/>
            <pc:sldMk cId="670173391" sldId="289"/>
            <ac:spMk id="3" creationId="{92B99F3C-CEF0-AB5C-9672-91262794CFD8}"/>
          </ac:spMkLst>
        </pc:spChg>
        <pc:spChg chg="del topLvl">
          <ac:chgData name="BELLEMIN SANDRA" userId="5fe4e071-d3f4-40df-970f-ee8fcf898346" providerId="ADAL" clId="{51F06E14-DE23-4AD5-A52A-EEAD39660DA4}" dt="2023-09-11T11:58:16.458" v="55" actId="478"/>
          <ac:spMkLst>
            <pc:docMk/>
            <pc:sldMk cId="670173391" sldId="289"/>
            <ac:spMk id="4" creationId="{35DA1913-0CEE-DA56-82F3-8C295EFDF79E}"/>
          </ac:spMkLst>
        </pc:spChg>
        <pc:grpChg chg="del">
          <ac:chgData name="BELLEMIN SANDRA" userId="5fe4e071-d3f4-40df-970f-ee8fcf898346" providerId="ADAL" clId="{51F06E14-DE23-4AD5-A52A-EEAD39660DA4}" dt="2023-09-11T11:58:16.458" v="55" actId="478"/>
          <ac:grpSpMkLst>
            <pc:docMk/>
            <pc:sldMk cId="670173391" sldId="289"/>
            <ac:grpSpMk id="6" creationId="{FE405B03-FC44-35EC-9176-993676E81D11}"/>
          </ac:grpSpMkLst>
        </pc:grpChg>
        <pc:picChg chg="add mod">
          <ac:chgData name="BELLEMIN SANDRA" userId="5fe4e071-d3f4-40df-970f-ee8fcf898346" providerId="ADAL" clId="{51F06E14-DE23-4AD5-A52A-EEAD39660DA4}" dt="2023-09-11T11:58:19.051" v="58" actId="962"/>
          <ac:picMkLst>
            <pc:docMk/>
            <pc:sldMk cId="670173391" sldId="289"/>
            <ac:picMk id="5" creationId="{DF71EAFF-55B8-4986-A2DF-B0FE9E92BAED}"/>
          </ac:picMkLst>
        </pc:picChg>
      </pc:sldChg>
      <pc:sldChg chg="addSp delSp modSp mod modClrScheme chgLayout">
        <pc:chgData name="BELLEMIN SANDRA" userId="5fe4e071-d3f4-40df-970f-ee8fcf898346" providerId="ADAL" clId="{51F06E14-DE23-4AD5-A52A-EEAD39660DA4}" dt="2023-09-11T11:59:36.335" v="113" actId="962"/>
        <pc:sldMkLst>
          <pc:docMk/>
          <pc:sldMk cId="1115137272" sldId="290"/>
        </pc:sldMkLst>
        <pc:spChg chg="del">
          <ac:chgData name="BELLEMIN SANDRA" userId="5fe4e071-d3f4-40df-970f-ee8fcf898346" providerId="ADAL" clId="{51F06E14-DE23-4AD5-A52A-EEAD39660DA4}" dt="2023-09-11T11:59:34.389" v="110" actId="478"/>
          <ac:spMkLst>
            <pc:docMk/>
            <pc:sldMk cId="1115137272" sldId="290"/>
            <ac:spMk id="2" creationId="{2BA89D23-E3A4-57CF-289D-21F1DA6BF768}"/>
          </ac:spMkLst>
        </pc:spChg>
        <pc:spChg chg="del">
          <ac:chgData name="BELLEMIN SANDRA" userId="5fe4e071-d3f4-40df-970f-ee8fcf898346" providerId="ADAL" clId="{51F06E14-DE23-4AD5-A52A-EEAD39660DA4}" dt="2023-09-11T11:59:34.389" v="110" actId="478"/>
          <ac:spMkLst>
            <pc:docMk/>
            <pc:sldMk cId="1115137272" sldId="290"/>
            <ac:spMk id="18" creationId="{C8665309-D5FA-B981-6E9F-899986626D32}"/>
          </ac:spMkLst>
        </pc:spChg>
        <pc:grpChg chg="del">
          <ac:chgData name="BELLEMIN SANDRA" userId="5fe4e071-d3f4-40df-970f-ee8fcf898346" providerId="ADAL" clId="{51F06E14-DE23-4AD5-A52A-EEAD39660DA4}" dt="2023-09-11T11:59:34.389" v="110" actId="478"/>
          <ac:grpSpMkLst>
            <pc:docMk/>
            <pc:sldMk cId="1115137272" sldId="290"/>
            <ac:grpSpMk id="9" creationId="{3183917A-2867-9B70-4344-FA31EEE22739}"/>
          </ac:grpSpMkLst>
        </pc:grpChg>
        <pc:picChg chg="add mod">
          <ac:chgData name="BELLEMIN SANDRA" userId="5fe4e071-d3f4-40df-970f-ee8fcf898346" providerId="ADAL" clId="{51F06E14-DE23-4AD5-A52A-EEAD39660DA4}" dt="2023-09-11T11:59:36.335" v="113" actId="962"/>
          <ac:picMkLst>
            <pc:docMk/>
            <pc:sldMk cId="1115137272" sldId="290"/>
            <ac:picMk id="4" creationId="{ECB900CE-8C57-A002-7672-3F1A388DDB76}"/>
          </ac:picMkLst>
        </pc:picChg>
      </pc:sldChg>
      <pc:sldChg chg="addSp delSp modSp mod modClrScheme chgLayout">
        <pc:chgData name="BELLEMIN SANDRA" userId="5fe4e071-d3f4-40df-970f-ee8fcf898346" providerId="ADAL" clId="{51F06E14-DE23-4AD5-A52A-EEAD39660DA4}" dt="2023-09-11T11:59:21.514" v="105" actId="962"/>
        <pc:sldMkLst>
          <pc:docMk/>
          <pc:sldMk cId="3641382044" sldId="291"/>
        </pc:sldMkLst>
        <pc:grpChg chg="del">
          <ac:chgData name="BELLEMIN SANDRA" userId="5fe4e071-d3f4-40df-970f-ee8fcf898346" providerId="ADAL" clId="{51F06E14-DE23-4AD5-A52A-EEAD39660DA4}" dt="2023-09-11T11:59:19.238" v="102" actId="478"/>
          <ac:grpSpMkLst>
            <pc:docMk/>
            <pc:sldMk cId="3641382044" sldId="291"/>
            <ac:grpSpMk id="2" creationId="{39B03C1D-4AE8-3DAE-90B4-F4681AE63BFE}"/>
          </ac:grpSpMkLst>
        </pc:grpChg>
        <pc:picChg chg="add mod">
          <ac:chgData name="BELLEMIN SANDRA" userId="5fe4e071-d3f4-40df-970f-ee8fcf898346" providerId="ADAL" clId="{51F06E14-DE23-4AD5-A52A-EEAD39660DA4}" dt="2023-09-11T11:59:21.514" v="105" actId="962"/>
          <ac:picMkLst>
            <pc:docMk/>
            <pc:sldMk cId="3641382044" sldId="291"/>
            <ac:picMk id="10" creationId="{1E145467-62B4-49B7-1DDF-A5A1F39EF9CA}"/>
          </ac:picMkLst>
        </pc:picChg>
      </pc:sldChg>
      <pc:sldChg chg="addSp delSp modSp mod modClrScheme chgLayout">
        <pc:chgData name="BELLEMIN SANDRA" userId="5fe4e071-d3f4-40df-970f-ee8fcf898346" providerId="ADAL" clId="{51F06E14-DE23-4AD5-A52A-EEAD39660DA4}" dt="2023-09-11T11:59:28.283" v="109" actId="962"/>
        <pc:sldMkLst>
          <pc:docMk/>
          <pc:sldMk cId="3730389424" sldId="292"/>
        </pc:sldMkLst>
        <pc:spChg chg="del">
          <ac:chgData name="BELLEMIN SANDRA" userId="5fe4e071-d3f4-40df-970f-ee8fcf898346" providerId="ADAL" clId="{51F06E14-DE23-4AD5-A52A-EEAD39660DA4}" dt="2023-09-11T11:59:26.245" v="106" actId="478"/>
          <ac:spMkLst>
            <pc:docMk/>
            <pc:sldMk cId="3730389424" sldId="292"/>
            <ac:spMk id="2" creationId="{FD494048-9627-03F2-3A24-1BB4FD5ED64E}"/>
          </ac:spMkLst>
        </pc:spChg>
        <pc:spChg chg="del">
          <ac:chgData name="BELLEMIN SANDRA" userId="5fe4e071-d3f4-40df-970f-ee8fcf898346" providerId="ADAL" clId="{51F06E14-DE23-4AD5-A52A-EEAD39660DA4}" dt="2023-09-11T11:59:26.245" v="106" actId="478"/>
          <ac:spMkLst>
            <pc:docMk/>
            <pc:sldMk cId="3730389424" sldId="292"/>
            <ac:spMk id="3" creationId="{09A2A2A9-2FD8-2635-865C-D19D9575E037}"/>
          </ac:spMkLst>
        </pc:spChg>
        <pc:picChg chg="add mod">
          <ac:chgData name="BELLEMIN SANDRA" userId="5fe4e071-d3f4-40df-970f-ee8fcf898346" providerId="ADAL" clId="{51F06E14-DE23-4AD5-A52A-EEAD39660DA4}" dt="2023-09-11T11:59:28.283" v="109" actId="962"/>
          <ac:picMkLst>
            <pc:docMk/>
            <pc:sldMk cId="3730389424" sldId="292"/>
            <ac:picMk id="5" creationId="{A7430995-2E9A-5AD7-7CB6-C705B046E29D}"/>
          </ac:picMkLst>
        </pc:picChg>
      </pc:sldChg>
      <pc:sldChg chg="addSp delSp modSp mod modClrScheme chgLayout">
        <pc:chgData name="BELLEMIN SANDRA" userId="5fe4e071-d3f4-40df-970f-ee8fcf898346" providerId="ADAL" clId="{51F06E14-DE23-4AD5-A52A-EEAD39660DA4}" dt="2023-09-11T11:58:26.236" v="62" actId="962"/>
        <pc:sldMkLst>
          <pc:docMk/>
          <pc:sldMk cId="4156577611" sldId="293"/>
        </pc:sldMkLst>
        <pc:spChg chg="del">
          <ac:chgData name="BELLEMIN SANDRA" userId="5fe4e071-d3f4-40df-970f-ee8fcf898346" providerId="ADAL" clId="{51F06E14-DE23-4AD5-A52A-EEAD39660DA4}" dt="2023-09-11T11:58:23.850" v="59" actId="478"/>
          <ac:spMkLst>
            <pc:docMk/>
            <pc:sldMk cId="4156577611" sldId="293"/>
            <ac:spMk id="5" creationId="{C1FECDF4-4AD9-3270-73CD-A3E428D48A91}"/>
          </ac:spMkLst>
        </pc:spChg>
        <pc:spChg chg="del">
          <ac:chgData name="BELLEMIN SANDRA" userId="5fe4e071-d3f4-40df-970f-ee8fcf898346" providerId="ADAL" clId="{51F06E14-DE23-4AD5-A52A-EEAD39660DA4}" dt="2023-09-11T11:58:23.850" v="59" actId="478"/>
          <ac:spMkLst>
            <pc:docMk/>
            <pc:sldMk cId="4156577611" sldId="293"/>
            <ac:spMk id="7" creationId="{6FC9E14E-1B1E-9845-31A2-01328D4FC700}"/>
          </ac:spMkLst>
        </pc:spChg>
        <pc:spChg chg="del">
          <ac:chgData name="BELLEMIN SANDRA" userId="5fe4e071-d3f4-40df-970f-ee8fcf898346" providerId="ADAL" clId="{51F06E14-DE23-4AD5-A52A-EEAD39660DA4}" dt="2023-09-11T11:58:23.850" v="59" actId="478"/>
          <ac:spMkLst>
            <pc:docMk/>
            <pc:sldMk cId="4156577611" sldId="293"/>
            <ac:spMk id="8" creationId="{28DF39BC-50FB-14CA-0230-192603F29A8D}"/>
          </ac:spMkLst>
        </pc:spChg>
        <pc:spChg chg="del">
          <ac:chgData name="BELLEMIN SANDRA" userId="5fe4e071-d3f4-40df-970f-ee8fcf898346" providerId="ADAL" clId="{51F06E14-DE23-4AD5-A52A-EEAD39660DA4}" dt="2023-09-11T11:58:23.850" v="59" actId="478"/>
          <ac:spMkLst>
            <pc:docMk/>
            <pc:sldMk cId="4156577611" sldId="293"/>
            <ac:spMk id="9" creationId="{88B869A5-B1AF-F377-D389-4C2E594053D4}"/>
          </ac:spMkLst>
        </pc:spChg>
        <pc:grpChg chg="del">
          <ac:chgData name="BELLEMIN SANDRA" userId="5fe4e071-d3f4-40df-970f-ee8fcf898346" providerId="ADAL" clId="{51F06E14-DE23-4AD5-A52A-EEAD39660DA4}" dt="2023-09-11T11:58:23.850" v="59" actId="478"/>
          <ac:grpSpMkLst>
            <pc:docMk/>
            <pc:sldMk cId="4156577611" sldId="293"/>
            <ac:grpSpMk id="2" creationId="{7B895426-5F1C-5E77-0C44-E085A4DFC916}"/>
          </ac:grpSpMkLst>
        </pc:grpChg>
        <pc:picChg chg="add mod">
          <ac:chgData name="BELLEMIN SANDRA" userId="5fe4e071-d3f4-40df-970f-ee8fcf898346" providerId="ADAL" clId="{51F06E14-DE23-4AD5-A52A-EEAD39660DA4}" dt="2023-09-11T11:58:26.236" v="62" actId="962"/>
          <ac:picMkLst>
            <pc:docMk/>
            <pc:sldMk cId="4156577611" sldId="293"/>
            <ac:picMk id="10" creationId="{A5938B1D-CAC1-EBA3-E5B5-7B910574B45D}"/>
          </ac:picMkLst>
        </pc:picChg>
      </pc:sldChg>
      <pc:sldChg chg="addSp delSp modSp mod modClrScheme chgLayout">
        <pc:chgData name="BELLEMIN SANDRA" userId="5fe4e071-d3f4-40df-970f-ee8fcf898346" providerId="ADAL" clId="{51F06E14-DE23-4AD5-A52A-EEAD39660DA4}" dt="2023-09-11T12:00:24.734" v="149" actId="962"/>
        <pc:sldMkLst>
          <pc:docMk/>
          <pc:sldMk cId="4104453050" sldId="294"/>
        </pc:sldMkLst>
        <pc:spChg chg="del">
          <ac:chgData name="BELLEMIN SANDRA" userId="5fe4e071-d3f4-40df-970f-ee8fcf898346" providerId="ADAL" clId="{51F06E14-DE23-4AD5-A52A-EEAD39660DA4}" dt="2023-09-11T12:00:23.297" v="146" actId="478"/>
          <ac:spMkLst>
            <pc:docMk/>
            <pc:sldMk cId="4104453050" sldId="294"/>
            <ac:spMk id="3" creationId="{C7E1186E-6462-311B-362E-622765F925B7}"/>
          </ac:spMkLst>
        </pc:spChg>
        <pc:picChg chg="del">
          <ac:chgData name="BELLEMIN SANDRA" userId="5fe4e071-d3f4-40df-970f-ee8fcf898346" providerId="ADAL" clId="{51F06E14-DE23-4AD5-A52A-EEAD39660DA4}" dt="2023-09-11T12:00:23.297" v="146" actId="478"/>
          <ac:picMkLst>
            <pc:docMk/>
            <pc:sldMk cId="4104453050" sldId="294"/>
            <ac:picMk id="2" creationId="{3A77F0B1-0949-AAB8-E496-98C90FBD05FC}"/>
          </ac:picMkLst>
        </pc:picChg>
        <pc:picChg chg="add mod">
          <ac:chgData name="BELLEMIN SANDRA" userId="5fe4e071-d3f4-40df-970f-ee8fcf898346" providerId="ADAL" clId="{51F06E14-DE23-4AD5-A52A-EEAD39660DA4}" dt="2023-09-11T12:00:24.734" v="149" actId="962"/>
          <ac:picMkLst>
            <pc:docMk/>
            <pc:sldMk cId="4104453050" sldId="294"/>
            <ac:picMk id="5" creationId="{8330FB37-B1DC-6804-FA6E-5CBFD0119AAA}"/>
          </ac:picMkLst>
        </pc:picChg>
      </pc:sldChg>
      <pc:sldChg chg="addSp delSp modSp mod modClrScheme chgLayout">
        <pc:chgData name="BELLEMIN SANDRA" userId="5fe4e071-d3f4-40df-970f-ee8fcf898346" providerId="ADAL" clId="{51F06E14-DE23-4AD5-A52A-EEAD39660DA4}" dt="2023-09-11T12:00:29.178" v="153" actId="962"/>
        <pc:sldMkLst>
          <pc:docMk/>
          <pc:sldMk cId="2872232697" sldId="295"/>
        </pc:sldMkLst>
        <pc:picChg chg="del">
          <ac:chgData name="BELLEMIN SANDRA" userId="5fe4e071-d3f4-40df-970f-ee8fcf898346" providerId="ADAL" clId="{51F06E14-DE23-4AD5-A52A-EEAD39660DA4}" dt="2023-09-11T12:00:27.411" v="150" actId="478"/>
          <ac:picMkLst>
            <pc:docMk/>
            <pc:sldMk cId="2872232697" sldId="295"/>
            <ac:picMk id="3" creationId="{8729B2DE-35F7-DD24-3A82-039437F5096D}"/>
          </ac:picMkLst>
        </pc:picChg>
        <pc:picChg chg="add mod">
          <ac:chgData name="BELLEMIN SANDRA" userId="5fe4e071-d3f4-40df-970f-ee8fcf898346" providerId="ADAL" clId="{51F06E14-DE23-4AD5-A52A-EEAD39660DA4}" dt="2023-09-11T12:00:29.178" v="153" actId="962"/>
          <ac:picMkLst>
            <pc:docMk/>
            <pc:sldMk cId="2872232697" sldId="295"/>
            <ac:picMk id="4" creationId="{2876F80C-BD85-4553-EEBB-44C8434B38E9}"/>
          </ac:picMkLst>
        </pc:picChg>
        <pc:picChg chg="del">
          <ac:chgData name="BELLEMIN SANDRA" userId="5fe4e071-d3f4-40df-970f-ee8fcf898346" providerId="ADAL" clId="{51F06E14-DE23-4AD5-A52A-EEAD39660DA4}" dt="2023-09-11T12:00:27.411" v="150" actId="478"/>
          <ac:picMkLst>
            <pc:docMk/>
            <pc:sldMk cId="2872232697" sldId="295"/>
            <ac:picMk id="6" creationId="{9E115AEB-FD1C-86E6-EBEC-ED3D99DFECAE}"/>
          </ac:picMkLst>
        </pc:picChg>
      </pc:sldChg>
      <pc:sldChg chg="addSp delSp modSp mod modClrScheme chgLayout">
        <pc:chgData name="BELLEMIN SANDRA" userId="5fe4e071-d3f4-40df-970f-ee8fcf898346" providerId="ADAL" clId="{51F06E14-DE23-4AD5-A52A-EEAD39660DA4}" dt="2023-09-11T12:00:34.094" v="157" actId="962"/>
        <pc:sldMkLst>
          <pc:docMk/>
          <pc:sldMk cId="271877051" sldId="296"/>
        </pc:sldMkLst>
        <pc:picChg chg="del">
          <ac:chgData name="BELLEMIN SANDRA" userId="5fe4e071-d3f4-40df-970f-ee8fcf898346" providerId="ADAL" clId="{51F06E14-DE23-4AD5-A52A-EEAD39660DA4}" dt="2023-09-11T12:00:32.627" v="154" actId="478"/>
          <ac:picMkLst>
            <pc:docMk/>
            <pc:sldMk cId="271877051" sldId="296"/>
            <ac:picMk id="3" creationId="{509E3FA1-7806-0C63-6155-DFDF5387DEED}"/>
          </ac:picMkLst>
        </pc:picChg>
        <pc:picChg chg="del">
          <ac:chgData name="BELLEMIN SANDRA" userId="5fe4e071-d3f4-40df-970f-ee8fcf898346" providerId="ADAL" clId="{51F06E14-DE23-4AD5-A52A-EEAD39660DA4}" dt="2023-09-11T12:00:32.627" v="154" actId="478"/>
          <ac:picMkLst>
            <pc:docMk/>
            <pc:sldMk cId="271877051" sldId="296"/>
            <ac:picMk id="4" creationId="{52988B93-9979-A236-B000-127B41B54616}"/>
          </ac:picMkLst>
        </pc:picChg>
        <pc:picChg chg="add mod">
          <ac:chgData name="BELLEMIN SANDRA" userId="5fe4e071-d3f4-40df-970f-ee8fcf898346" providerId="ADAL" clId="{51F06E14-DE23-4AD5-A52A-EEAD39660DA4}" dt="2023-09-11T12:00:34.094" v="157" actId="962"/>
          <ac:picMkLst>
            <pc:docMk/>
            <pc:sldMk cId="271877051" sldId="296"/>
            <ac:picMk id="5" creationId="{3E49E8D5-350C-0650-2661-5305CE944C42}"/>
          </ac:picMkLst>
        </pc:picChg>
      </pc:sldChg>
      <pc:sldChg chg="addSp delSp modSp mod modClrScheme chgLayout">
        <pc:chgData name="BELLEMIN SANDRA" userId="5fe4e071-d3f4-40df-970f-ee8fcf898346" providerId="ADAL" clId="{51F06E14-DE23-4AD5-A52A-EEAD39660DA4}" dt="2023-09-11T12:00:38.560" v="161" actId="962"/>
        <pc:sldMkLst>
          <pc:docMk/>
          <pc:sldMk cId="3759471239" sldId="297"/>
        </pc:sldMkLst>
        <pc:picChg chg="del">
          <ac:chgData name="BELLEMIN SANDRA" userId="5fe4e071-d3f4-40df-970f-ee8fcf898346" providerId="ADAL" clId="{51F06E14-DE23-4AD5-A52A-EEAD39660DA4}" dt="2023-09-11T12:00:37.156" v="158" actId="478"/>
          <ac:picMkLst>
            <pc:docMk/>
            <pc:sldMk cId="3759471239" sldId="297"/>
            <ac:picMk id="2" creationId="{AA4E1C52-4F3C-9A85-EB4B-FDE09AF1AFEC}"/>
          </ac:picMkLst>
        </pc:picChg>
        <pc:picChg chg="del">
          <ac:chgData name="BELLEMIN SANDRA" userId="5fe4e071-d3f4-40df-970f-ee8fcf898346" providerId="ADAL" clId="{51F06E14-DE23-4AD5-A52A-EEAD39660DA4}" dt="2023-09-11T12:00:37.156" v="158" actId="478"/>
          <ac:picMkLst>
            <pc:docMk/>
            <pc:sldMk cId="3759471239" sldId="297"/>
            <ac:picMk id="3" creationId="{C0AAB09D-8CF8-BA34-B1E7-7FB561791056}"/>
          </ac:picMkLst>
        </pc:picChg>
        <pc:picChg chg="add mod">
          <ac:chgData name="BELLEMIN SANDRA" userId="5fe4e071-d3f4-40df-970f-ee8fcf898346" providerId="ADAL" clId="{51F06E14-DE23-4AD5-A52A-EEAD39660DA4}" dt="2023-09-11T12:00:38.560" v="161" actId="962"/>
          <ac:picMkLst>
            <pc:docMk/>
            <pc:sldMk cId="3759471239" sldId="297"/>
            <ac:picMk id="5" creationId="{38C12AD4-4C65-4465-7A04-FB7348CE84C9}"/>
          </ac:picMkLst>
        </pc:picChg>
      </pc:sldChg>
      <pc:sldChg chg="addSp delSp modSp mod modClrScheme chgLayout">
        <pc:chgData name="BELLEMIN SANDRA" userId="5fe4e071-d3f4-40df-970f-ee8fcf898346" providerId="ADAL" clId="{51F06E14-DE23-4AD5-A52A-EEAD39660DA4}" dt="2023-09-11T12:00:42.837" v="165" actId="962"/>
        <pc:sldMkLst>
          <pc:docMk/>
          <pc:sldMk cId="3511801972" sldId="298"/>
        </pc:sldMkLst>
        <pc:picChg chg="add mod">
          <ac:chgData name="BELLEMIN SANDRA" userId="5fe4e071-d3f4-40df-970f-ee8fcf898346" providerId="ADAL" clId="{51F06E14-DE23-4AD5-A52A-EEAD39660DA4}" dt="2023-09-11T12:00:42.837" v="165" actId="962"/>
          <ac:picMkLst>
            <pc:docMk/>
            <pc:sldMk cId="3511801972" sldId="298"/>
            <ac:picMk id="3" creationId="{C182C54E-7CDB-D897-ACAE-7F078FF642CC}"/>
          </ac:picMkLst>
        </pc:picChg>
        <pc:picChg chg="del">
          <ac:chgData name="BELLEMIN SANDRA" userId="5fe4e071-d3f4-40df-970f-ee8fcf898346" providerId="ADAL" clId="{51F06E14-DE23-4AD5-A52A-EEAD39660DA4}" dt="2023-09-11T12:00:41.085" v="162" actId="478"/>
          <ac:picMkLst>
            <pc:docMk/>
            <pc:sldMk cId="3511801972" sldId="298"/>
            <ac:picMk id="4" creationId="{93BB79B0-6FA6-6AF4-22A9-DEB6CBBDABC2}"/>
          </ac:picMkLst>
        </pc:picChg>
        <pc:picChg chg="del">
          <ac:chgData name="BELLEMIN SANDRA" userId="5fe4e071-d3f4-40df-970f-ee8fcf898346" providerId="ADAL" clId="{51F06E14-DE23-4AD5-A52A-EEAD39660DA4}" dt="2023-09-11T12:00:41.085" v="162" actId="478"/>
          <ac:picMkLst>
            <pc:docMk/>
            <pc:sldMk cId="3511801972" sldId="298"/>
            <ac:picMk id="6" creationId="{1BE140DD-8E70-6F66-D7E9-D73519730787}"/>
          </ac:picMkLst>
        </pc:picChg>
      </pc:sldChg>
      <pc:sldChg chg="addSp delSp modSp mod modClrScheme chgLayout">
        <pc:chgData name="BELLEMIN SANDRA" userId="5fe4e071-d3f4-40df-970f-ee8fcf898346" providerId="ADAL" clId="{51F06E14-DE23-4AD5-A52A-EEAD39660DA4}" dt="2023-09-11T12:00:48.810" v="169" actId="962"/>
        <pc:sldMkLst>
          <pc:docMk/>
          <pc:sldMk cId="757924880" sldId="299"/>
        </pc:sldMkLst>
        <pc:picChg chg="del">
          <ac:chgData name="BELLEMIN SANDRA" userId="5fe4e071-d3f4-40df-970f-ee8fcf898346" providerId="ADAL" clId="{51F06E14-DE23-4AD5-A52A-EEAD39660DA4}" dt="2023-09-11T12:00:46.232" v="166" actId="478"/>
          <ac:picMkLst>
            <pc:docMk/>
            <pc:sldMk cId="757924880" sldId="299"/>
            <ac:picMk id="2" creationId="{679A28E0-26B1-93C0-9796-02C1D070F28C}"/>
          </ac:picMkLst>
        </pc:picChg>
        <pc:picChg chg="del">
          <ac:chgData name="BELLEMIN SANDRA" userId="5fe4e071-d3f4-40df-970f-ee8fcf898346" providerId="ADAL" clId="{51F06E14-DE23-4AD5-A52A-EEAD39660DA4}" dt="2023-09-11T12:00:46.232" v="166" actId="478"/>
          <ac:picMkLst>
            <pc:docMk/>
            <pc:sldMk cId="757924880" sldId="299"/>
            <ac:picMk id="3" creationId="{F47BD2BF-950A-893C-08AB-87D6215CB144}"/>
          </ac:picMkLst>
        </pc:picChg>
        <pc:picChg chg="add mod">
          <ac:chgData name="BELLEMIN SANDRA" userId="5fe4e071-d3f4-40df-970f-ee8fcf898346" providerId="ADAL" clId="{51F06E14-DE23-4AD5-A52A-EEAD39660DA4}" dt="2023-09-11T12:00:48.810" v="169" actId="962"/>
          <ac:picMkLst>
            <pc:docMk/>
            <pc:sldMk cId="757924880" sldId="299"/>
            <ac:picMk id="5" creationId="{79484DE3-B408-4AB1-9A02-618AA752A9A2}"/>
          </ac:picMkLst>
        </pc:picChg>
      </pc:sldChg>
      <pc:sldChg chg="addSp delSp modSp mod modClrScheme chgLayout">
        <pc:chgData name="BELLEMIN SANDRA" userId="5fe4e071-d3f4-40df-970f-ee8fcf898346" providerId="ADAL" clId="{51F06E14-DE23-4AD5-A52A-EEAD39660DA4}" dt="2023-09-11T12:00:54.289" v="173" actId="962"/>
        <pc:sldMkLst>
          <pc:docMk/>
          <pc:sldMk cId="1110339720" sldId="300"/>
        </pc:sldMkLst>
        <pc:picChg chg="del">
          <ac:chgData name="BELLEMIN SANDRA" userId="5fe4e071-d3f4-40df-970f-ee8fcf898346" providerId="ADAL" clId="{51F06E14-DE23-4AD5-A52A-EEAD39660DA4}" dt="2023-09-11T12:00:51.388" v="170" actId="478"/>
          <ac:picMkLst>
            <pc:docMk/>
            <pc:sldMk cId="1110339720" sldId="300"/>
            <ac:picMk id="2" creationId="{18631CBC-1660-FC7A-5999-1D749BB087D2}"/>
          </ac:picMkLst>
        </pc:picChg>
        <pc:picChg chg="del">
          <ac:chgData name="BELLEMIN SANDRA" userId="5fe4e071-d3f4-40df-970f-ee8fcf898346" providerId="ADAL" clId="{51F06E14-DE23-4AD5-A52A-EEAD39660DA4}" dt="2023-09-11T12:00:51.388" v="170" actId="478"/>
          <ac:picMkLst>
            <pc:docMk/>
            <pc:sldMk cId="1110339720" sldId="300"/>
            <ac:picMk id="3" creationId="{D8BACB35-8D04-B0FA-D1DB-E2AC0E01629D}"/>
          </ac:picMkLst>
        </pc:picChg>
        <pc:picChg chg="add mod">
          <ac:chgData name="BELLEMIN SANDRA" userId="5fe4e071-d3f4-40df-970f-ee8fcf898346" providerId="ADAL" clId="{51F06E14-DE23-4AD5-A52A-EEAD39660DA4}" dt="2023-09-11T12:00:54.289" v="173" actId="962"/>
          <ac:picMkLst>
            <pc:docMk/>
            <pc:sldMk cId="1110339720" sldId="300"/>
            <ac:picMk id="5" creationId="{59494E62-AC24-FB20-AA75-A0473F95D522}"/>
          </ac:picMkLst>
        </pc:picChg>
      </pc:sldChg>
      <pc:sldChg chg="addSp delSp modSp mod modClrScheme chgLayout">
        <pc:chgData name="BELLEMIN SANDRA" userId="5fe4e071-d3f4-40df-970f-ee8fcf898346" providerId="ADAL" clId="{51F06E14-DE23-4AD5-A52A-EEAD39660DA4}" dt="2023-09-11T11:58:00.457" v="45" actId="962"/>
        <pc:sldMkLst>
          <pc:docMk/>
          <pc:sldMk cId="3065559287" sldId="301"/>
        </pc:sldMkLst>
        <pc:grpChg chg="del">
          <ac:chgData name="BELLEMIN SANDRA" userId="5fe4e071-d3f4-40df-970f-ee8fcf898346" providerId="ADAL" clId="{51F06E14-DE23-4AD5-A52A-EEAD39660DA4}" dt="2023-09-11T11:57:57.135" v="42" actId="478"/>
          <ac:grpSpMkLst>
            <pc:docMk/>
            <pc:sldMk cId="3065559287" sldId="301"/>
            <ac:grpSpMk id="2" creationId="{8B50A1B9-A12F-E866-E8A9-1A064AEF04D9}"/>
          </ac:grpSpMkLst>
        </pc:grpChg>
        <pc:grpChg chg="del">
          <ac:chgData name="BELLEMIN SANDRA" userId="5fe4e071-d3f4-40df-970f-ee8fcf898346" providerId="ADAL" clId="{51F06E14-DE23-4AD5-A52A-EEAD39660DA4}" dt="2023-09-11T11:57:57.135" v="42" actId="478"/>
          <ac:grpSpMkLst>
            <pc:docMk/>
            <pc:sldMk cId="3065559287" sldId="301"/>
            <ac:grpSpMk id="6" creationId="{7162A52D-9E5C-9962-CA63-C71BF33F6F45}"/>
          </ac:grpSpMkLst>
        </pc:grpChg>
        <pc:picChg chg="add mod">
          <ac:chgData name="BELLEMIN SANDRA" userId="5fe4e071-d3f4-40df-970f-ee8fcf898346" providerId="ADAL" clId="{51F06E14-DE23-4AD5-A52A-EEAD39660DA4}" dt="2023-09-11T11:58:00.457" v="45" actId="962"/>
          <ac:picMkLst>
            <pc:docMk/>
            <pc:sldMk cId="3065559287" sldId="301"/>
            <ac:picMk id="10" creationId="{EDDD75EE-660F-BB2A-78D5-786A6EB915B1}"/>
          </ac:picMkLst>
        </pc:picChg>
        <pc:picChg chg="del">
          <ac:chgData name="BELLEMIN SANDRA" userId="5fe4e071-d3f4-40df-970f-ee8fcf898346" providerId="ADAL" clId="{51F06E14-DE23-4AD5-A52A-EEAD39660DA4}" dt="2023-09-11T11:57:57.135" v="42" actId="478"/>
          <ac:picMkLst>
            <pc:docMk/>
            <pc:sldMk cId="3065559287" sldId="301"/>
            <ac:picMk id="15" creationId="{E1CA0968-4F67-7374-CBA1-B0DBA97E14D0}"/>
          </ac:picMkLst>
        </pc:picChg>
      </pc:sldChg>
      <pc:sldMasterChg chg="modSldLayout">
        <pc:chgData name="BELLEMIN SANDRA" userId="5fe4e071-d3f4-40df-970f-ee8fcf898346" providerId="ADAL" clId="{51F06E14-DE23-4AD5-A52A-EEAD39660DA4}" dt="2023-09-11T11:56:48.671" v="7" actId="478"/>
        <pc:sldMasterMkLst>
          <pc:docMk/>
          <pc:sldMasterMk cId="452665044" sldId="2147483660"/>
        </pc:sldMasterMkLst>
        <pc:sldLayoutChg chg="delSp mod">
          <pc:chgData name="BELLEMIN SANDRA" userId="5fe4e071-d3f4-40df-970f-ee8fcf898346" providerId="ADAL" clId="{51F06E14-DE23-4AD5-A52A-EEAD39660DA4}" dt="2023-09-11T11:56:48.671" v="7" actId="478"/>
          <pc:sldLayoutMkLst>
            <pc:docMk/>
            <pc:sldMasterMk cId="452665044" sldId="2147483660"/>
            <pc:sldLayoutMk cId="2892445846" sldId="2147483665"/>
          </pc:sldLayoutMkLst>
          <pc:spChg chg="del">
            <ac:chgData name="BELLEMIN SANDRA" userId="5fe4e071-d3f4-40df-970f-ee8fcf898346" providerId="ADAL" clId="{51F06E14-DE23-4AD5-A52A-EEAD39660DA4}" dt="2023-09-11T11:56:41.283" v="0" actId="478"/>
            <ac:spMkLst>
              <pc:docMk/>
              <pc:sldMasterMk cId="452665044" sldId="2147483660"/>
              <pc:sldLayoutMk cId="2892445846" sldId="2147483665"/>
              <ac:spMk id="2" creationId="{00000000-0000-0000-0000-000000000000}"/>
            </ac:spMkLst>
          </pc:spChg>
          <pc:spChg chg="del">
            <ac:chgData name="BELLEMIN SANDRA" userId="5fe4e071-d3f4-40df-970f-ee8fcf898346" providerId="ADAL" clId="{51F06E14-DE23-4AD5-A52A-EEAD39660DA4}" dt="2023-09-11T11:56:42.191" v="1" actId="478"/>
            <ac:spMkLst>
              <pc:docMk/>
              <pc:sldMasterMk cId="452665044" sldId="2147483660"/>
              <pc:sldLayoutMk cId="2892445846" sldId="2147483665"/>
              <ac:spMk id="3" creationId="{00000000-0000-0000-0000-000000000000}"/>
            </ac:spMkLst>
          </pc:spChg>
          <pc:spChg chg="del">
            <ac:chgData name="BELLEMIN SANDRA" userId="5fe4e071-d3f4-40df-970f-ee8fcf898346" providerId="ADAL" clId="{51F06E14-DE23-4AD5-A52A-EEAD39660DA4}" dt="2023-09-11T11:56:44.213" v="4" actId="478"/>
            <ac:spMkLst>
              <pc:docMk/>
              <pc:sldMasterMk cId="452665044" sldId="2147483660"/>
              <pc:sldLayoutMk cId="2892445846" sldId="2147483665"/>
              <ac:spMk id="4" creationId="{00000000-0000-0000-0000-000000000000}"/>
            </ac:spMkLst>
          </pc:spChg>
          <pc:spChg chg="del">
            <ac:chgData name="BELLEMIN SANDRA" userId="5fe4e071-d3f4-40df-970f-ee8fcf898346" providerId="ADAL" clId="{51F06E14-DE23-4AD5-A52A-EEAD39660DA4}" dt="2023-09-11T11:56:42.723" v="2" actId="478"/>
            <ac:spMkLst>
              <pc:docMk/>
              <pc:sldMasterMk cId="452665044" sldId="2147483660"/>
              <pc:sldLayoutMk cId="2892445846" sldId="2147483665"/>
              <ac:spMk id="5" creationId="{00000000-0000-0000-0000-000000000000}"/>
            </ac:spMkLst>
          </pc:spChg>
          <pc:spChg chg="del">
            <ac:chgData name="BELLEMIN SANDRA" userId="5fe4e071-d3f4-40df-970f-ee8fcf898346" providerId="ADAL" clId="{51F06E14-DE23-4AD5-A52A-EEAD39660DA4}" dt="2023-09-11T11:56:43.325" v="3" actId="478"/>
            <ac:spMkLst>
              <pc:docMk/>
              <pc:sldMasterMk cId="452665044" sldId="2147483660"/>
              <pc:sldLayoutMk cId="2892445846" sldId="2147483665"/>
              <ac:spMk id="6" creationId="{00000000-0000-0000-0000-000000000000}"/>
            </ac:spMkLst>
          </pc:spChg>
          <pc:spChg chg="del">
            <ac:chgData name="BELLEMIN SANDRA" userId="5fe4e071-d3f4-40df-970f-ee8fcf898346" providerId="ADAL" clId="{51F06E14-DE23-4AD5-A52A-EEAD39660DA4}" dt="2023-09-11T11:56:48.671" v="7" actId="478"/>
            <ac:spMkLst>
              <pc:docMk/>
              <pc:sldMasterMk cId="452665044" sldId="2147483660"/>
              <pc:sldLayoutMk cId="2892445846" sldId="2147483665"/>
              <ac:spMk id="7" creationId="{00000000-0000-0000-0000-000000000000}"/>
            </ac:spMkLst>
          </pc:spChg>
          <pc:spChg chg="del">
            <ac:chgData name="BELLEMIN SANDRA" userId="5fe4e071-d3f4-40df-970f-ee8fcf898346" providerId="ADAL" clId="{51F06E14-DE23-4AD5-A52A-EEAD39660DA4}" dt="2023-09-11T11:56:46.149" v="5" actId="478"/>
            <ac:spMkLst>
              <pc:docMk/>
              <pc:sldMasterMk cId="452665044" sldId="2147483660"/>
              <pc:sldLayoutMk cId="2892445846" sldId="2147483665"/>
              <ac:spMk id="8" creationId="{00000000-0000-0000-0000-000000000000}"/>
            </ac:spMkLst>
          </pc:spChg>
          <pc:spChg chg="del">
            <ac:chgData name="BELLEMIN SANDRA" userId="5fe4e071-d3f4-40df-970f-ee8fcf898346" providerId="ADAL" clId="{51F06E14-DE23-4AD5-A52A-EEAD39660DA4}" dt="2023-09-11T11:56:47.368" v="6" actId="478"/>
            <ac:spMkLst>
              <pc:docMk/>
              <pc:sldMasterMk cId="452665044" sldId="2147483660"/>
              <pc:sldLayoutMk cId="2892445846" sldId="2147483665"/>
              <ac:spMk id="9"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8711C-F4CA-4DF7-9578-E6C20508CD5B}" type="datetimeFigureOut">
              <a:rPr lang="fr-FR" smtClean="0"/>
              <a:t>15/09/2023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177A9-E343-4BD2-9B20-16F5E88E6E11}" type="slidenum">
              <a:rPr lang="fr-FR" smtClean="0"/>
              <a:t>‹N°›</a:t>
            </a:fld>
            <a:endParaRPr lang="fr-FR"/>
          </a:p>
        </p:txBody>
      </p:sp>
    </p:spTree>
    <p:extLst>
      <p:ext uri="{BB962C8B-B14F-4D97-AF65-F5344CB8AC3E}">
        <p14:creationId xmlns:p14="http://schemas.microsoft.com/office/powerpoint/2010/main" val="714470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dirty="0">
                <a:latin typeface="+mn-lt"/>
              </a:rPr>
              <a:t>LE GROUPE DU NOM </a:t>
            </a:r>
            <a:r>
              <a:rPr lang="fr-FR" sz="1800" b="0" i="0" dirty="0">
                <a:latin typeface="+mn-lt"/>
              </a:rPr>
              <a:t>- </a:t>
            </a:r>
            <a:r>
              <a:rPr lang="fr-FR" sz="1800" b="0" i="1" dirty="0">
                <a:latin typeface="+mn-lt"/>
              </a:rPr>
              <a:t>L’accord au féminin et au masculin</a:t>
            </a:r>
          </a:p>
          <a:p>
            <a:endParaRPr lang="fr-FR" sz="1800" b="1" dirty="0">
              <a:latin typeface="+mn-lt"/>
            </a:endParaRPr>
          </a:p>
          <a:p>
            <a:r>
              <a:rPr lang="fr-FR" sz="1800" b="1" dirty="0">
                <a:latin typeface="+mn-lt"/>
              </a:rPr>
              <a:t>Leçon 29 : Devinettes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sz="1800" b="1" dirty="0">
              <a:latin typeface="+mn-lt"/>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1</a:t>
            </a:fld>
            <a:endParaRPr lang="fr-FR"/>
          </a:p>
        </p:txBody>
      </p:sp>
    </p:spTree>
    <p:extLst>
      <p:ext uri="{BB962C8B-B14F-4D97-AF65-F5344CB8AC3E}">
        <p14:creationId xmlns:p14="http://schemas.microsoft.com/office/powerpoint/2010/main" val="204614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u="sng" dirty="0">
                <a:solidFill>
                  <a:srgbClr val="FF0000"/>
                </a:solidFill>
                <a:effectLst/>
                <a:latin typeface="+mn-lt"/>
                <a:ea typeface="Calibri" panose="020F0502020204030204" pitchFamily="34" charset="0"/>
                <a:cs typeface="Calibri" panose="020F0502020204030204" pitchFamily="34" charset="0"/>
                <a:sym typeface="Wingdings 3" pitchFamily="2" charset="2"/>
              </a:rPr>
              <a:t>Observation de l’écrit</a:t>
            </a:r>
          </a:p>
          <a:p>
            <a:endParaRPr lang="fr-FR" sz="1800" b="1" u="sng" dirty="0">
              <a:solidFill>
                <a:srgbClr val="FF0000"/>
              </a:solidFill>
              <a:effectLst/>
              <a:latin typeface="+mn-lt"/>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0000"/>
                </a:solidFill>
                <a:effectLst/>
                <a:latin typeface="+mn-lt"/>
                <a:ea typeface="Calibri" panose="020F0502020204030204" pitchFamily="34" charset="0"/>
                <a:cs typeface="Times New Roman" panose="02020603050405020304" pitchFamily="18" charset="0"/>
              </a:rPr>
              <a:t>« On va vérifier si la petite règle fonctionne quand on a les textes à l’écrit. »</a:t>
            </a:r>
            <a:endParaRPr lang="fr-FR" sz="1800" dirty="0">
              <a:effectLst/>
              <a:latin typeface="+mn-lt"/>
              <a:ea typeface="Calibri" panose="020F0502020204030204" pitchFamily="34" charset="0"/>
              <a:cs typeface="Times New Roman" panose="02020603050405020304" pitchFamily="18" charset="0"/>
            </a:endParaRPr>
          </a:p>
          <a:p>
            <a:endParaRPr lang="fr-FR" sz="1800" b="1" dirty="0">
              <a:solidFill>
                <a:srgbClr val="FF0000"/>
              </a:solidFill>
              <a:effectLst/>
              <a:latin typeface="+mn-lt"/>
              <a:ea typeface="Calibri" panose="020F0502020204030204" pitchFamily="34" charset="0"/>
              <a:cs typeface="Calibri" panose="020F0502020204030204" pitchFamily="34" charset="0"/>
              <a:sym typeface="Wingdings 3" pitchFamily="2" charset="2"/>
            </a:endParaRP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solidFill>
                  <a:srgbClr val="000000"/>
                </a:solidFill>
                <a:effectLst/>
                <a:latin typeface="+mn-lt"/>
                <a:ea typeface="Calibri" panose="020F0502020204030204" pitchFamily="34" charset="0"/>
                <a:cs typeface="Times New Roman" panose="02020603050405020304" pitchFamily="18" charset="0"/>
              </a:rPr>
              <a:t>Distribuer</a:t>
            </a:r>
            <a:r>
              <a:rPr lang="fr-FR" sz="1800" dirty="0">
                <a:solidFill>
                  <a:srgbClr val="000000"/>
                </a:solidFill>
                <a:effectLst/>
                <a:latin typeface="+mn-lt"/>
                <a:ea typeface="Calibri" panose="020F0502020204030204" pitchFamily="34" charset="0"/>
                <a:cs typeface="Times New Roman" panose="02020603050405020304" pitchFamily="18" charset="0"/>
              </a:rPr>
              <a:t> les devinettes 1 à 4 </a:t>
            </a:r>
            <a:r>
              <a:rPr lang="fr-FR" sz="1800" i="1" dirty="0">
                <a:effectLst/>
                <a:latin typeface="Times New Roman" panose="02020603050405020304" pitchFamily="18" charset="0"/>
                <a:ea typeface="Calibri" panose="020F0502020204030204" pitchFamily="34" charset="0"/>
              </a:rPr>
              <a:t>(cf. Fichier photocopiable)</a:t>
            </a:r>
            <a:r>
              <a:rPr lang="fr-FR" sz="1800" dirty="0">
                <a:solidFill>
                  <a:srgbClr val="000000"/>
                </a:solidFill>
                <a:effectLst/>
                <a:latin typeface="+mn-lt"/>
                <a:ea typeface="Calibri" panose="020F0502020204030204" pitchFamily="34" charset="0"/>
                <a:cs typeface="Times New Roman" panose="02020603050405020304" pitchFamily="18" charset="0"/>
              </a:rPr>
              <a:t>.</a:t>
            </a: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rgbClr val="0070C0"/>
                </a:solidFill>
                <a:effectLst/>
                <a:latin typeface="Times New Roman" panose="02020603050405020304" pitchFamily="18" charset="0"/>
                <a:ea typeface="Times New Roman" panose="02020603050405020304" pitchFamily="18" charset="0"/>
              </a:rPr>
              <a:t>« Pour les deux premières devinettes qu’on vient de résoudre, soulignez la réponse et entourez le mot ou les mots qui vous ont permis de répondre à la devinette. »</a:t>
            </a:r>
            <a:br>
              <a:rPr lang="fr-FR" sz="1800" dirty="0">
                <a:solidFill>
                  <a:srgbClr val="000000"/>
                </a:solidFill>
                <a:effectLst/>
                <a:latin typeface="+mn-lt"/>
                <a:ea typeface="Calibri" panose="020F0502020204030204" pitchFamily="34" charset="0"/>
                <a:cs typeface="Times New Roman" panose="02020603050405020304" pitchFamily="18" charset="0"/>
              </a:rPr>
            </a:b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10</a:t>
            </a:fld>
            <a:endParaRPr lang="fr-FR"/>
          </a:p>
        </p:txBody>
      </p:sp>
    </p:spTree>
    <p:extLst>
      <p:ext uri="{BB962C8B-B14F-4D97-AF65-F5344CB8AC3E}">
        <p14:creationId xmlns:p14="http://schemas.microsoft.com/office/powerpoint/2010/main" val="1799620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i="0" u="sng" dirty="0">
                <a:effectLst/>
                <a:latin typeface="Times New Roman" panose="02020603050405020304" pitchFamily="18" charset="0"/>
                <a:ea typeface="Times New Roman" panose="02020603050405020304" pitchFamily="18" charset="0"/>
              </a:rPr>
              <a:t>Réponse attendue</a:t>
            </a:r>
            <a:r>
              <a:rPr lang="fr-FR" sz="1800" b="1" i="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i="1" dirty="0">
                <a:effectLst/>
                <a:latin typeface="Times New Roman" panose="02020603050405020304" pitchFamily="18" charset="0"/>
                <a:ea typeface="Times New Roman" panose="02020603050405020304" pitchFamily="18" charset="0"/>
              </a:rPr>
              <a:t>Les élèves n’entourent pas forcément le déterminant.</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i="1" dirty="0">
                <a:effectLst/>
                <a:latin typeface="Times New Roman" panose="02020603050405020304" pitchFamily="18" charset="0"/>
                <a:ea typeface="Times New Roman" panose="02020603050405020304" pitchFamily="18" charset="0"/>
              </a:rPr>
              <a:t>Leur demander alors pourquoi ils affirment que les noms </a:t>
            </a:r>
            <a:r>
              <a:rPr lang="fr-FR" sz="1800" dirty="0">
                <a:effectLst/>
                <a:latin typeface="Times New Roman" panose="02020603050405020304" pitchFamily="18" charset="0"/>
                <a:ea typeface="Times New Roman" panose="02020603050405020304" pitchFamily="18" charset="0"/>
              </a:rPr>
              <a:t>pelleteuse</a:t>
            </a:r>
            <a:r>
              <a:rPr lang="fr-FR" sz="1800" i="1" dirty="0">
                <a:effectLst/>
                <a:latin typeface="Times New Roman" panose="02020603050405020304" pitchFamily="18" charset="0"/>
                <a:ea typeface="Times New Roman" panose="02020603050405020304" pitchFamily="18" charset="0"/>
              </a:rPr>
              <a:t> et </a:t>
            </a:r>
            <a:r>
              <a:rPr lang="fr-FR" sz="1800" dirty="0">
                <a:effectLst/>
                <a:latin typeface="Times New Roman" panose="02020603050405020304" pitchFamily="18" charset="0"/>
                <a:ea typeface="Times New Roman" panose="02020603050405020304" pitchFamily="18" charset="0"/>
              </a:rPr>
              <a:t>chaise</a:t>
            </a:r>
            <a:r>
              <a:rPr lang="fr-FR" sz="1800" i="1" dirty="0">
                <a:effectLst/>
                <a:latin typeface="Times New Roman" panose="02020603050405020304" pitchFamily="18" charset="0"/>
                <a:ea typeface="Times New Roman" panose="02020603050405020304" pitchFamily="18" charset="0"/>
              </a:rPr>
              <a:t> sont féminins.</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i="1" dirty="0">
                <a:effectLst/>
                <a:latin typeface="Times New Roman" panose="02020603050405020304" pitchFamily="18" charset="0"/>
                <a:ea typeface="Times New Roman" panose="02020603050405020304" pitchFamily="18" charset="0"/>
              </a:rPr>
              <a:t>Ils devraient alors s’appuyer sur les déterminants. C’est à ce titre-là qu’ils sont entourés.</a:t>
            </a: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11</a:t>
            </a:fld>
            <a:endParaRPr lang="fr-FR"/>
          </a:p>
        </p:txBody>
      </p:sp>
    </p:spTree>
    <p:extLst>
      <p:ext uri="{BB962C8B-B14F-4D97-AF65-F5344CB8AC3E}">
        <p14:creationId xmlns:p14="http://schemas.microsoft.com/office/powerpoint/2010/main" val="4008139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Pour les deux autres devinettes, faites la même chose : soulignez la réponse et entourez le ou les mots qui vous ont permis de répondre.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12</a:t>
            </a:fld>
            <a:endParaRPr lang="fr-FR"/>
          </a:p>
        </p:txBody>
      </p:sp>
    </p:spTree>
    <p:extLst>
      <p:ext uri="{BB962C8B-B14F-4D97-AF65-F5344CB8AC3E}">
        <p14:creationId xmlns:p14="http://schemas.microsoft.com/office/powerpoint/2010/main" val="2085622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Affichage de la réponse attendue. </a:t>
            </a: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13</a:t>
            </a:fld>
            <a:endParaRPr lang="fr-FR"/>
          </a:p>
        </p:txBody>
      </p:sp>
    </p:spTree>
    <p:extLst>
      <p:ext uri="{BB962C8B-B14F-4D97-AF65-F5344CB8AC3E}">
        <p14:creationId xmlns:p14="http://schemas.microsoft.com/office/powerpoint/2010/main" val="1270640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a:t>
            </a: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Qu’est-ce qu’il y a de pareil dans tous les mots que vous avez entourés ? »</a:t>
            </a:r>
          </a:p>
          <a:p>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Ils sont tous au féminin.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À quoi voyez-vous que les mots entourés sont au féminin ? Comment les dirait-on au masculin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Les déterminants, on sait bien qu’ils sont au féminin. Au masculin, on dirait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le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un</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Pour les autres mots, on entend la consonne et on voit un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C’est comme dans l’histoire de Mimi, dans la leçon 28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Mimi : fille ou garçon ?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Au masculin, on aurait :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impressionnant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(et non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impressionnant</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vert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(et non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vert</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bruyant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(et non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bruyant</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délicieux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(et non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délicieu</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se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14</a:t>
            </a:fld>
            <a:endParaRPr lang="fr-FR"/>
          </a:p>
        </p:txBody>
      </p:sp>
    </p:spTree>
    <p:extLst>
      <p:ext uri="{BB962C8B-B14F-4D97-AF65-F5344CB8AC3E}">
        <p14:creationId xmlns:p14="http://schemas.microsoft.com/office/powerpoint/2010/main" val="902041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On voit la marque du féminin sur des mots qui vont avec des noms féminins, devant ces noms féminins on met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ou </a:t>
            </a:r>
            <a:r>
              <a:rPr lang="fr-FR" sz="1800" b="1"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une</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15</a:t>
            </a:fld>
            <a:endParaRPr lang="fr-FR"/>
          </a:p>
        </p:txBody>
      </p:sp>
    </p:spTree>
    <p:extLst>
      <p:ext uri="{BB962C8B-B14F-4D97-AF65-F5344CB8AC3E}">
        <p14:creationId xmlns:p14="http://schemas.microsoft.com/office/powerpoint/2010/main" val="2103524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effectLst/>
                <a:latin typeface="Calibri" panose="020F0502020204030204" pitchFamily="34" charset="0"/>
                <a:ea typeface="Calibri" panose="020F0502020204030204" pitchFamily="34" charset="0"/>
                <a:cs typeface="Times New Roman" panose="02020603050405020304" pitchFamily="18" charset="0"/>
              </a:rPr>
              <a:t>Avec les indicateurs du féminin en vert</a:t>
            </a: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16</a:t>
            </a:fld>
            <a:endParaRPr lang="fr-FR"/>
          </a:p>
        </p:txBody>
      </p:sp>
    </p:spTree>
    <p:extLst>
      <p:ext uri="{BB962C8B-B14F-4D97-AF65-F5344CB8AC3E}">
        <p14:creationId xmlns:p14="http://schemas.microsoft.com/office/powerpoint/2010/main" val="73231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B0F0"/>
                </a:solidFill>
                <a:effectLst/>
                <a:latin typeface="+mn-lt"/>
                <a:ea typeface="Calibri" panose="020F0502020204030204" pitchFamily="34" charset="0"/>
                <a:cs typeface="Times New Roman" panose="02020603050405020304" pitchFamily="18" charset="0"/>
              </a:rPr>
              <a:t>PHASE 3 : </a:t>
            </a:r>
            <a:r>
              <a:rPr lang="fr-FR" sz="1800" b="1" i="1" dirty="0">
                <a:solidFill>
                  <a:srgbClr val="00B0F0"/>
                </a:solidFill>
                <a:effectLst/>
                <a:latin typeface="+mn-lt"/>
                <a:ea typeface="Calibri" panose="020F0502020204030204" pitchFamily="34" charset="0"/>
                <a:cs typeface="Times New Roman" panose="02020603050405020304" pitchFamily="18" charset="0"/>
              </a:rPr>
              <a:t>Observation</a:t>
            </a:r>
            <a:r>
              <a:rPr lang="fr-FR" sz="1800" b="1" dirty="0">
                <a:solidFill>
                  <a:srgbClr val="00B0F0"/>
                </a:solidFill>
                <a:effectLst/>
                <a:latin typeface="+mn-lt"/>
                <a:ea typeface="Calibri" panose="020F0502020204030204" pitchFamily="34" charset="0"/>
                <a:cs typeface="Times New Roman" panose="02020603050405020304" pitchFamily="18" charset="0"/>
              </a:rPr>
              <a:t>. Reconnaître à l’écrit la marque de genre lorsqu’on ne l’entend pas</a:t>
            </a:r>
            <a:endParaRPr lang="fr-FR" sz="1800" dirty="0">
              <a:effectLst/>
              <a:latin typeface="+mn-lt"/>
              <a:ea typeface="Calibri" panose="020F0502020204030204" pitchFamily="34" charset="0"/>
              <a:cs typeface="Times New Roman" panose="02020603050405020304" pitchFamily="18" charset="0"/>
            </a:endParaRPr>
          </a:p>
          <a:p>
            <a:endParaRPr lang="fr-FR" sz="18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endParaRPr>
          </a:p>
          <a:p>
            <a:r>
              <a:rPr lang="fr-FR" sz="18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rPr>
              <a:t></a:t>
            </a:r>
            <a:r>
              <a:rPr lang="fr-FR" sz="1800" b="1" dirty="0">
                <a:solidFill>
                  <a:srgbClr val="FF0000"/>
                </a:solidFill>
                <a:effectLst/>
                <a:latin typeface="+mn-lt"/>
                <a:ea typeface="Calibri" panose="020F0502020204030204" pitchFamily="34" charset="0"/>
                <a:cs typeface="Times New Roman" panose="02020603050405020304" pitchFamily="18" charset="0"/>
              </a:rPr>
              <a:t> </a:t>
            </a:r>
            <a:r>
              <a:rPr lang="fr-FR" sz="1800" dirty="0">
                <a:solidFill>
                  <a:srgbClr val="000000"/>
                </a:solidFill>
                <a:effectLst/>
                <a:latin typeface="+mn-lt"/>
                <a:ea typeface="Calibri" panose="020F0502020204030204" pitchFamily="34" charset="0"/>
                <a:cs typeface="Times New Roman" panose="02020603050405020304" pitchFamily="18" charset="0"/>
              </a:rPr>
              <a:t>« Maintenant, on va s’intéresser à d’autres devinettes. Elles sont plus difficiles. »</a:t>
            </a:r>
            <a:endParaRPr lang="fr-FR" sz="1800" dirty="0">
              <a:effectLst/>
              <a:latin typeface="+mn-lt"/>
              <a:ea typeface="Calibri" panose="020F0502020204030204" pitchFamily="34" charset="0"/>
              <a:cs typeface="Times New Roman" panose="02020603050405020304" pitchFamily="18" charset="0"/>
            </a:endParaRPr>
          </a:p>
          <a:p>
            <a:endParaRPr lang="fr-FR" sz="1800" b="1" dirty="0">
              <a:solidFill>
                <a:srgbClr val="FF0000"/>
              </a:solidFill>
              <a:effectLst/>
              <a:latin typeface="+mn-lt"/>
              <a:ea typeface="Calibri" panose="020F0502020204030204" pitchFamily="34" charset="0"/>
              <a:cs typeface="Calibri" panose="020F0502020204030204" pitchFamily="34" charset="0"/>
              <a:sym typeface="Wingdings 3" pitchFamily="2" charset="2"/>
            </a:endParaRPr>
          </a:p>
          <a:p>
            <a:pPr marL="0" indent="0">
              <a:buFont typeface="Wingdings 3" pitchFamily="2" charset="2"/>
              <a:buNone/>
            </a:pPr>
            <a:r>
              <a:rPr lang="fr-FR" sz="18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solidFill>
                  <a:srgbClr val="000000"/>
                </a:solidFill>
                <a:effectLst/>
                <a:latin typeface="+mn-lt"/>
                <a:ea typeface="Calibri" panose="020F0502020204030204" pitchFamily="34" charset="0"/>
                <a:cs typeface="Times New Roman" panose="02020603050405020304" pitchFamily="18" charset="0"/>
              </a:rPr>
              <a:t>Lire </a:t>
            </a:r>
            <a:r>
              <a:rPr lang="fr-FR" sz="1800" dirty="0">
                <a:solidFill>
                  <a:srgbClr val="000000"/>
                </a:solidFill>
                <a:effectLst/>
                <a:latin typeface="+mn-lt"/>
                <a:ea typeface="Calibri" panose="020F0502020204030204" pitchFamily="34" charset="0"/>
                <a:cs typeface="Times New Roman" panose="02020603050405020304" pitchFamily="18" charset="0"/>
              </a:rPr>
              <a:t>la cinquième devinette :</a:t>
            </a:r>
            <a:r>
              <a:rPr lang="fr-FR" sz="1800" b="1" dirty="0">
                <a:solidFill>
                  <a:srgbClr val="000000"/>
                </a:solidFill>
                <a:effectLst/>
                <a:latin typeface="+mn-lt"/>
                <a:ea typeface="Calibri" panose="020F0502020204030204" pitchFamily="34" charset="0"/>
                <a:cs typeface="Times New Roman" panose="02020603050405020304" pitchFamily="18" charset="0"/>
              </a:rPr>
              <a:t> </a:t>
            </a:r>
          </a:p>
          <a:p>
            <a:pPr marL="0" indent="0">
              <a:buFont typeface="Wingdings 3" pitchFamily="2" charset="2"/>
              <a:buNone/>
            </a:pPr>
            <a:r>
              <a:rPr lang="fr-FR" sz="1800" dirty="0">
                <a:solidFill>
                  <a:srgbClr val="000000"/>
                </a:solidFill>
                <a:effectLst/>
                <a:latin typeface="+mn-lt"/>
                <a:ea typeface="Calibri" panose="020F0502020204030204" pitchFamily="34" charset="0"/>
                <a:cs typeface="Times New Roman" panose="02020603050405020304" pitchFamily="18" charset="0"/>
              </a:rPr>
              <a:t>« </a:t>
            </a:r>
            <a:r>
              <a:rPr lang="fr-FR" sz="1800" i="1" dirty="0">
                <a:solidFill>
                  <a:srgbClr val="000000"/>
                </a:solidFill>
                <a:effectLst/>
                <a:latin typeface="+mn-lt"/>
                <a:ea typeface="Calibri" panose="020F0502020204030204" pitchFamily="34" charset="0"/>
                <a:cs typeface="Times New Roman" panose="02020603050405020304" pitchFamily="18" charset="0"/>
              </a:rPr>
              <a:t>Je suis allongée à côté de l’assiette. </a:t>
            </a:r>
          </a:p>
          <a:p>
            <a:pPr marL="0" indent="0">
              <a:buFont typeface="Wingdings 3" pitchFamily="2" charset="2"/>
              <a:buNone/>
            </a:pPr>
            <a:r>
              <a:rPr lang="fr-FR" sz="1800" i="1" dirty="0">
                <a:solidFill>
                  <a:srgbClr val="000000"/>
                </a:solidFill>
                <a:effectLst/>
                <a:latin typeface="+mn-lt"/>
                <a:ea typeface="Calibri" panose="020F0502020204030204" pitchFamily="34" charset="0"/>
                <a:cs typeface="Times New Roman" panose="02020603050405020304" pitchFamily="18" charset="0"/>
              </a:rPr>
              <a:t>Puis on m’utilise pour manger. </a:t>
            </a:r>
          </a:p>
          <a:p>
            <a:pPr marL="0" indent="0">
              <a:buFont typeface="Wingdings 3" pitchFamily="2" charset="2"/>
              <a:buNone/>
            </a:pPr>
            <a:r>
              <a:rPr lang="fr-FR" sz="1800" i="1" dirty="0">
                <a:solidFill>
                  <a:srgbClr val="000000"/>
                </a:solidFill>
                <a:effectLst/>
                <a:latin typeface="+mn-lt"/>
                <a:ea typeface="Calibri" panose="020F0502020204030204" pitchFamily="34" charset="0"/>
                <a:cs typeface="Times New Roman" panose="02020603050405020304" pitchFamily="18" charset="0"/>
              </a:rPr>
              <a:t>Je suis… le couteau ou la cuillère ?</a:t>
            </a:r>
            <a:r>
              <a:rPr lang="fr-FR" sz="1800" dirty="0">
                <a:solidFill>
                  <a:srgbClr val="000000"/>
                </a:solidFill>
                <a:effectLst/>
                <a:latin typeface="+mn-lt"/>
                <a:ea typeface="Calibri" panose="020F0502020204030204" pitchFamily="34" charset="0"/>
                <a:cs typeface="Times New Roman" panose="02020603050405020304" pitchFamily="18" charset="0"/>
              </a:rPr>
              <a:t> »</a:t>
            </a:r>
          </a:p>
          <a:p>
            <a:pPr marL="0" indent="0">
              <a:buFont typeface="Wingdings 3" pitchFamily="2" charset="2"/>
              <a:buNone/>
            </a:pPr>
            <a:endParaRPr lang="fr-FR" sz="1800" dirty="0">
              <a:solidFill>
                <a:srgbClr val="000000"/>
              </a:solidFill>
              <a:effectLst/>
              <a:latin typeface="+mn-lt"/>
              <a:ea typeface="Calibri" panose="020F0502020204030204" pitchFamily="34" charset="0"/>
              <a:cs typeface="Times New Roman" panose="02020603050405020304" pitchFamily="18" charset="0"/>
            </a:endParaRPr>
          </a:p>
          <a:p>
            <a:pPr marL="0" indent="0">
              <a:buFont typeface="Wingdings 3" pitchFamily="2"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0000"/>
                </a:solidFill>
                <a:effectLst/>
                <a:latin typeface="+mn-lt"/>
                <a:ea typeface="Calibri" panose="020F0502020204030204" pitchFamily="34" charset="0"/>
                <a:cs typeface="Times New Roman" panose="02020603050405020304" pitchFamily="18" charset="0"/>
              </a:rPr>
              <a:t>« Quelle est la bonne réponse ? »</a:t>
            </a:r>
          </a:p>
          <a:p>
            <a:pPr marL="0" indent="0">
              <a:buFont typeface="Wingdings 3" pitchFamily="2" charset="2"/>
              <a:buNone/>
            </a:pPr>
            <a:r>
              <a:rPr lang="fr-FR" sz="1800" b="1" u="sng" dirty="0">
                <a:solidFill>
                  <a:srgbClr val="000000"/>
                </a:solidFill>
                <a:effectLst/>
                <a:latin typeface="+mn-lt"/>
                <a:ea typeface="Calibri" panose="020F0502020204030204" pitchFamily="34" charset="0"/>
                <a:cs typeface="Times New Roman" panose="02020603050405020304" pitchFamily="18" charset="0"/>
              </a:rPr>
              <a:t>Réponse attendue</a:t>
            </a:r>
            <a:r>
              <a:rPr lang="fr-FR" sz="1800" b="1" dirty="0">
                <a:solidFill>
                  <a:srgbClr val="000000"/>
                </a:solidFill>
                <a:effectLst/>
                <a:latin typeface="+mn-lt"/>
                <a:ea typeface="Calibri" panose="020F0502020204030204" pitchFamily="34" charset="0"/>
                <a:cs typeface="Times New Roman" panose="02020603050405020304" pitchFamily="18" charset="0"/>
              </a:rPr>
              <a:t> </a:t>
            </a:r>
            <a:r>
              <a:rPr lang="fr-FR" sz="1800" b="0" dirty="0">
                <a:solidFill>
                  <a:srgbClr val="000000"/>
                </a:solidFill>
                <a:effectLst/>
                <a:latin typeface="+mn-lt"/>
                <a:ea typeface="Calibri" panose="020F0502020204030204" pitchFamily="34" charset="0"/>
                <a:cs typeface="Times New Roman" panose="02020603050405020304" pitchFamily="18" charset="0"/>
              </a:rPr>
              <a:t>:</a:t>
            </a:r>
          </a:p>
          <a:p>
            <a:pPr marL="0" indent="0">
              <a:buFont typeface="Wingdings 3" pitchFamily="2" charset="2"/>
              <a:buNone/>
            </a:pPr>
            <a:r>
              <a:rPr lang="fr-FR" sz="1800" dirty="0">
                <a:solidFill>
                  <a:srgbClr val="000000"/>
                </a:solidFill>
                <a:effectLst/>
                <a:latin typeface="+mn-lt"/>
                <a:ea typeface="Calibri" panose="020F0502020204030204" pitchFamily="34" charset="0"/>
                <a:cs typeface="Times New Roman" panose="02020603050405020304" pitchFamily="18" charset="0"/>
              </a:rPr>
              <a:t>On ne peut pas savoir.</a:t>
            </a: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17</a:t>
            </a:fld>
            <a:endParaRPr lang="fr-FR"/>
          </a:p>
        </p:txBody>
      </p:sp>
    </p:spTree>
    <p:extLst>
      <p:ext uri="{BB962C8B-B14F-4D97-AF65-F5344CB8AC3E}">
        <p14:creationId xmlns:p14="http://schemas.microsoft.com/office/powerpoint/2010/main" val="264921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solidFill>
                  <a:srgbClr val="000000"/>
                </a:solidFill>
                <a:effectLst/>
                <a:latin typeface="+mn-lt"/>
                <a:ea typeface="Calibri" panose="020F0502020204030204" pitchFamily="34" charset="0"/>
                <a:cs typeface="Times New Roman" panose="02020603050405020304" pitchFamily="18" charset="0"/>
              </a:rPr>
              <a:t>Distribuer</a:t>
            </a:r>
            <a:r>
              <a:rPr lang="fr-FR" sz="1800" dirty="0">
                <a:solidFill>
                  <a:srgbClr val="000000"/>
                </a:solidFill>
                <a:effectLst/>
                <a:latin typeface="+mn-lt"/>
                <a:ea typeface="Calibri" panose="020F0502020204030204" pitchFamily="34" charset="0"/>
                <a:cs typeface="Times New Roman" panose="02020603050405020304" pitchFamily="18" charset="0"/>
              </a:rPr>
              <a:t> le texte correspondant </a:t>
            </a:r>
            <a:r>
              <a:rPr lang="fr-FR" sz="1800" i="1" dirty="0">
                <a:effectLst/>
                <a:latin typeface="Times New Roman" panose="02020603050405020304" pitchFamily="18" charset="0"/>
                <a:ea typeface="Calibri" panose="020F0502020204030204" pitchFamily="34" charset="0"/>
              </a:rPr>
              <a:t>(cf. Fichier photocopiable)</a:t>
            </a:r>
            <a:r>
              <a:rPr lang="fr-FR" sz="1800" dirty="0">
                <a:solidFill>
                  <a:srgbClr val="000000"/>
                </a:solidFill>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0000"/>
                </a:solidFill>
                <a:effectLst/>
                <a:latin typeface="+mn-lt"/>
                <a:ea typeface="Calibri" panose="020F0502020204030204" pitchFamily="34" charset="0"/>
                <a:cs typeface="Times New Roman" panose="02020603050405020304" pitchFamily="18" charset="0"/>
              </a:rPr>
              <a:t>« Maintenant, réfléchissez bien pour trouver la solution. </a:t>
            </a:r>
            <a:r>
              <a:rPr lang="fr-FR" sz="1800" dirty="0">
                <a:solidFill>
                  <a:srgbClr val="0070C0"/>
                </a:solidFill>
                <a:effectLst/>
                <a:latin typeface="Times New Roman" panose="02020603050405020304" pitchFamily="18" charset="0"/>
                <a:ea typeface="Times New Roman" panose="02020603050405020304" pitchFamily="18" charset="0"/>
              </a:rPr>
              <a:t>Soulignez la réponse et entourez le mot ou les mots qui vous ont permis de répondre à la devinette. »</a:t>
            </a:r>
            <a:r>
              <a:rPr lang="fr-FR" sz="1800" dirty="0">
                <a:effectLst/>
                <a:latin typeface="Times New Roman" panose="02020603050405020304" pitchFamily="18" charset="0"/>
                <a:ea typeface="Times New Roman" panose="02020603050405020304" pitchFamily="18" charset="0"/>
              </a:rPr>
              <a:t>  </a:t>
            </a:r>
            <a:br>
              <a:rPr lang="fr-FR" sz="1800" dirty="0">
                <a:effectLst/>
                <a:latin typeface="Times New Roman" panose="02020603050405020304" pitchFamily="18" charset="0"/>
                <a:ea typeface="Times New Roman" panose="02020603050405020304" pitchFamily="18" charset="0"/>
              </a:rPr>
            </a:br>
            <a:endParaRPr lang="fr-F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i="1" dirty="0">
                <a:effectLst/>
                <a:latin typeface="Times New Roman" panose="02020603050405020304" pitchFamily="18" charset="0"/>
                <a:ea typeface="Times New Roman" panose="02020603050405020304" pitchFamily="18" charset="0"/>
              </a:rPr>
              <a:t>[Attendre les réponses des élèves.]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rgbClr val="0070C0"/>
                </a:solidFill>
                <a:effectLst/>
                <a:latin typeface="Times New Roman" panose="02020603050405020304" pitchFamily="18" charset="0"/>
                <a:ea typeface="Times New Roman" panose="02020603050405020304" pitchFamily="18" charset="0"/>
              </a:rPr>
              <a:t>« À quoi comprend-on que </a:t>
            </a:r>
            <a:r>
              <a:rPr lang="fr-FR" sz="1800" i="1" dirty="0">
                <a:solidFill>
                  <a:srgbClr val="0070C0"/>
                </a:solidFill>
                <a:effectLst/>
                <a:latin typeface="Times New Roman" panose="02020603050405020304" pitchFamily="18" charset="0"/>
                <a:ea typeface="Times New Roman" panose="02020603050405020304" pitchFamily="18" charset="0"/>
              </a:rPr>
              <a:t>allongée</a:t>
            </a:r>
            <a:r>
              <a:rPr lang="fr-FR" sz="1800" dirty="0">
                <a:solidFill>
                  <a:srgbClr val="0070C0"/>
                </a:solidFill>
                <a:effectLst/>
                <a:latin typeface="Times New Roman" panose="02020603050405020304" pitchFamily="18" charset="0"/>
                <a:ea typeface="Times New Roman" panose="02020603050405020304" pitchFamily="18" charset="0"/>
              </a:rPr>
              <a:t> va avec un nom féminin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18</a:t>
            </a:fld>
            <a:endParaRPr lang="fr-FR"/>
          </a:p>
        </p:txBody>
      </p:sp>
    </p:spTree>
    <p:extLst>
      <p:ext uri="{BB962C8B-B14F-4D97-AF65-F5344CB8AC3E}">
        <p14:creationId xmlns:p14="http://schemas.microsoft.com/office/powerpoint/2010/main" val="2002366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C’est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la cuillère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car on voit un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à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allongée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19</a:t>
            </a:fld>
            <a:endParaRPr lang="fr-FR"/>
          </a:p>
        </p:txBody>
      </p:sp>
    </p:spTree>
    <p:extLst>
      <p:ext uri="{BB962C8B-B14F-4D97-AF65-F5344CB8AC3E}">
        <p14:creationId xmlns:p14="http://schemas.microsoft.com/office/powerpoint/2010/main" val="81430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latin typeface="+mn-lt"/>
              </a:rPr>
              <a:t>PHASE 1 : </a:t>
            </a:r>
            <a:r>
              <a:rPr lang="fr-FR" sz="1800" b="1" i="1" dirty="0">
                <a:latin typeface="+mn-lt"/>
              </a:rPr>
              <a:t>Enrôlement</a:t>
            </a:r>
          </a:p>
          <a:p>
            <a:endParaRPr lang="fr-FR" sz="1800" dirty="0">
              <a:latin typeface="+mn-lt"/>
            </a:endParaRPr>
          </a:p>
          <a:p>
            <a:pPr marL="0" indent="0">
              <a:buFont typeface="Wingdings 3" panose="05040102010807070707" pitchFamily="18" charset="2"/>
              <a:buNone/>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dirty="0">
                <a:solidFill>
                  <a:srgbClr val="000000"/>
                </a:solidFill>
                <a:effectLst/>
                <a:latin typeface="+mn-lt"/>
                <a:ea typeface="Times New Roman" panose="02020603050405020304" pitchFamily="18" charset="0"/>
              </a:rPr>
              <a:t>« Est-ce que vous vous rappelez ce qu’on avait cherché à propos de Mimi et de Lulu ? »</a:t>
            </a:r>
          </a:p>
          <a:p>
            <a:pPr marL="0" indent="0">
              <a:buFont typeface="Wingdings 3" panose="05040102010807070707" pitchFamily="18" charset="2"/>
              <a:buNone/>
            </a:pPr>
            <a:endParaRPr lang="fr-FR" sz="1800" b="1" dirty="0">
              <a:solidFill>
                <a:srgbClr val="000000"/>
              </a:solidFill>
              <a:effectLst/>
              <a:latin typeface="+mn-lt"/>
              <a:ea typeface="Times New Roman" panose="02020603050405020304" pitchFamily="18" charset="0"/>
            </a:endParaRPr>
          </a:p>
          <a:p>
            <a:pPr marL="0" indent="0">
              <a:buFont typeface="Wingdings 3" panose="05040102010807070707" pitchFamily="18" charset="2"/>
              <a:buNone/>
            </a:pPr>
            <a:r>
              <a:rPr lang="fr-FR" sz="1800" b="1" i="0" u="sng" dirty="0">
                <a:solidFill>
                  <a:srgbClr val="000000"/>
                </a:solidFill>
                <a:effectLst/>
                <a:latin typeface="+mn-lt"/>
                <a:ea typeface="Times New Roman" panose="02020603050405020304" pitchFamily="18" charset="0"/>
              </a:rPr>
              <a:t>Réponse attendue</a:t>
            </a:r>
            <a:r>
              <a:rPr lang="fr-FR" sz="1800" b="1" dirty="0">
                <a:solidFill>
                  <a:srgbClr val="000000"/>
                </a:solidFill>
                <a:effectLst/>
                <a:latin typeface="+mn-lt"/>
                <a:ea typeface="Times New Roman" panose="02020603050405020304" pitchFamily="18" charset="0"/>
              </a:rPr>
              <a:t> </a:t>
            </a:r>
            <a:r>
              <a:rPr lang="fr-FR" sz="1800" b="0" dirty="0">
                <a:solidFill>
                  <a:srgbClr val="000000"/>
                </a:solidFill>
                <a:effectLst/>
                <a:latin typeface="+mn-lt"/>
                <a:ea typeface="Times New Roman" panose="02020603050405020304" pitchFamily="18" charset="0"/>
              </a:rPr>
              <a:t>:</a:t>
            </a:r>
          </a:p>
          <a:p>
            <a:pPr marL="0" indent="0">
              <a:buFont typeface="Wingdings 3" panose="05040102010807070707" pitchFamily="18" charset="2"/>
              <a:buNone/>
            </a:pPr>
            <a:r>
              <a:rPr lang="fr-FR" sz="1800" b="0" dirty="0">
                <a:solidFill>
                  <a:srgbClr val="000000"/>
                </a:solidFill>
                <a:effectLst/>
                <a:latin typeface="+mn-lt"/>
                <a:ea typeface="Times New Roman" panose="02020603050405020304" pitchFamily="18" charset="0"/>
              </a:rPr>
              <a:t>On avait cherché si Mimi et Lulu étaient des mâles ou des femelles. </a:t>
            </a:r>
          </a:p>
          <a:p>
            <a:pPr marL="0" indent="0">
              <a:buFont typeface="Wingdings 3" panose="05040102010807070707" pitchFamily="18" charset="2"/>
              <a:buNone/>
            </a:pPr>
            <a:r>
              <a:rPr lang="fr-FR" sz="1800" b="0" dirty="0">
                <a:solidFill>
                  <a:srgbClr val="000000"/>
                </a:solidFill>
                <a:effectLst/>
                <a:latin typeface="+mn-lt"/>
                <a:ea typeface="Times New Roman" panose="02020603050405020304" pitchFamily="18" charset="0"/>
              </a:rPr>
              <a:t>Et c’était la présence d’un </a:t>
            </a:r>
            <a:r>
              <a:rPr lang="fr-FR" sz="1800" b="1" i="1" dirty="0">
                <a:solidFill>
                  <a:srgbClr val="000000"/>
                </a:solidFill>
                <a:effectLst/>
                <a:latin typeface="+mn-lt"/>
                <a:ea typeface="Times New Roman" panose="02020603050405020304" pitchFamily="18" charset="0"/>
              </a:rPr>
              <a:t>-e</a:t>
            </a:r>
            <a:r>
              <a:rPr lang="fr-FR" sz="1800" b="0" dirty="0">
                <a:solidFill>
                  <a:srgbClr val="000000"/>
                </a:solidFill>
                <a:effectLst/>
                <a:latin typeface="+mn-lt"/>
                <a:ea typeface="Times New Roman" panose="02020603050405020304" pitchFamily="18" charset="0"/>
              </a:rPr>
              <a:t> à certains mots qui nous avait aidés.</a:t>
            </a:r>
          </a:p>
          <a:p>
            <a:pPr marL="0" indent="0">
              <a:buFont typeface="Wingdings 3" panose="05040102010807070707" pitchFamily="18" charset="2"/>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2</a:t>
            </a:fld>
            <a:endParaRPr lang="fr-FR"/>
          </a:p>
        </p:txBody>
      </p:sp>
    </p:spTree>
    <p:extLst>
      <p:ext uri="{BB962C8B-B14F-4D97-AF65-F5344CB8AC3E}">
        <p14:creationId xmlns:p14="http://schemas.microsoft.com/office/powerpoint/2010/main" val="2345622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itchFamily="2" charset="2"/>
              <a:buNone/>
            </a:pPr>
            <a:r>
              <a:rPr lang="fr-FR" sz="18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dirty="0">
                <a:solidFill>
                  <a:srgbClr val="000000"/>
                </a:solidFill>
                <a:effectLst/>
                <a:latin typeface="+mn-lt"/>
                <a:ea typeface="Calibri" panose="020F0502020204030204" pitchFamily="34" charset="0"/>
                <a:cs typeface="Times New Roman" panose="02020603050405020304" pitchFamily="18" charset="0"/>
              </a:rPr>
              <a:t>Lire </a:t>
            </a:r>
            <a:r>
              <a:rPr lang="fr-FR" sz="1800" dirty="0">
                <a:solidFill>
                  <a:srgbClr val="000000"/>
                </a:solidFill>
                <a:effectLst/>
                <a:latin typeface="+mn-lt"/>
                <a:ea typeface="Calibri" panose="020F0502020204030204" pitchFamily="34" charset="0"/>
                <a:cs typeface="Times New Roman" panose="02020603050405020304" pitchFamily="18" charset="0"/>
              </a:rPr>
              <a:t>la sixième devinette :</a:t>
            </a:r>
            <a:r>
              <a:rPr lang="fr-FR" sz="1800" b="1" dirty="0">
                <a:solidFill>
                  <a:srgbClr val="000000"/>
                </a:solidFill>
                <a:effectLst/>
                <a:latin typeface="+mn-lt"/>
                <a:ea typeface="Calibri" panose="020F0502020204030204" pitchFamily="34" charset="0"/>
                <a:cs typeface="Times New Roman" panose="02020603050405020304" pitchFamily="18" charset="0"/>
              </a:rPr>
              <a:t> </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pitchFamily="2" charset="2"/>
              <a:buNone/>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 suis en verre ou en plastique. </a:t>
            </a:r>
          </a:p>
          <a:p>
            <a:pPr marL="0" indent="0">
              <a:buFont typeface="Wingdings 3" pitchFamily="2" charset="2"/>
              <a:buNone/>
            </a:pPr>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C’est moi qui ai l’eau pour boire et je suis posée sur la table. </a:t>
            </a:r>
          </a:p>
          <a:p>
            <a:pPr marL="0" indent="0">
              <a:buFont typeface="Wingdings 3" pitchFamily="2" charset="2"/>
              <a:buNone/>
            </a:pPr>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 suis… le verre ou la bouteille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buFont typeface="Wingdings 3" pitchFamily="2" charset="2"/>
              <a:buNone/>
            </a:pPr>
            <a:endPar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pitchFamily="2"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3" pitchFamily="2" charset="2"/>
              </a:rPr>
              <a:t>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Quelle est la bonne réponse ? »</a:t>
            </a:r>
          </a:p>
          <a:p>
            <a:pPr marL="0" indent="0">
              <a:buFont typeface="Wingdings 3" panose="05040102010807070707" pitchFamily="18" charset="2"/>
              <a:buNone/>
            </a:pPr>
            <a:r>
              <a:rPr lang="fr-FR"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Réponse attendue</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panose="05040102010807070707" pitchFamily="18" charset="2"/>
              <a:buNone/>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ne peut pas savoir.</a:t>
            </a: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20</a:t>
            </a:fld>
            <a:endParaRPr lang="fr-FR"/>
          </a:p>
        </p:txBody>
      </p:sp>
    </p:spTree>
    <p:extLst>
      <p:ext uri="{BB962C8B-B14F-4D97-AF65-F5344CB8AC3E}">
        <p14:creationId xmlns:p14="http://schemas.microsoft.com/office/powerpoint/2010/main" val="3636203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solidFill>
                  <a:srgbClr val="000000"/>
                </a:solidFill>
                <a:effectLst/>
                <a:latin typeface="+mn-lt"/>
                <a:ea typeface="Calibri" panose="020F0502020204030204" pitchFamily="34" charset="0"/>
                <a:cs typeface="Times New Roman" panose="02020603050405020304" pitchFamily="18" charset="0"/>
              </a:rPr>
              <a:t>Distribuer</a:t>
            </a:r>
            <a:r>
              <a:rPr lang="fr-FR" sz="1800" dirty="0">
                <a:solidFill>
                  <a:srgbClr val="000000"/>
                </a:solidFill>
                <a:effectLst/>
                <a:latin typeface="+mn-lt"/>
                <a:ea typeface="Calibri" panose="020F0502020204030204" pitchFamily="34" charset="0"/>
                <a:cs typeface="Times New Roman" panose="02020603050405020304" pitchFamily="18" charset="0"/>
              </a:rPr>
              <a:t> le texte correspondant </a:t>
            </a:r>
            <a:r>
              <a:rPr lang="fr-FR" sz="1800" i="1" dirty="0">
                <a:effectLst/>
                <a:latin typeface="Times New Roman" panose="02020603050405020304" pitchFamily="18" charset="0"/>
                <a:ea typeface="Calibri" panose="020F0502020204030204" pitchFamily="34" charset="0"/>
              </a:rPr>
              <a:t>(cf. Fichier photocopiable)</a:t>
            </a:r>
            <a:r>
              <a:rPr lang="fr-FR" sz="1800" dirty="0">
                <a:solidFill>
                  <a:srgbClr val="000000"/>
                </a:solidFill>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0000"/>
                </a:solidFill>
                <a:effectLst/>
                <a:latin typeface="+mn-lt"/>
                <a:ea typeface="Calibri" panose="020F0502020204030204" pitchFamily="34" charset="0"/>
                <a:cs typeface="Times New Roman" panose="02020603050405020304" pitchFamily="18" charset="0"/>
              </a:rPr>
              <a:t>« Maintenant, est-ce que vous avez la solution ? </a:t>
            </a:r>
            <a:r>
              <a:rPr lang="fr-FR" sz="1800" dirty="0">
                <a:solidFill>
                  <a:srgbClr val="0070C0"/>
                </a:solidFill>
                <a:effectLst/>
                <a:latin typeface="Times New Roman" panose="02020603050405020304" pitchFamily="18" charset="0"/>
                <a:ea typeface="Times New Roman" panose="02020603050405020304" pitchFamily="18" charset="0"/>
              </a:rPr>
              <a:t>Soulignez la réponse et entourez le mot ou les mots qui vous ont permis de répondre à la devinette. »</a:t>
            </a:r>
            <a:r>
              <a:rPr lang="fr-FR" sz="1800" dirty="0">
                <a:effectLst/>
                <a:latin typeface="Times New Roman" panose="02020603050405020304" pitchFamily="18" charset="0"/>
                <a:ea typeface="Times New Roman" panose="02020603050405020304" pitchFamily="18" charset="0"/>
              </a:rPr>
              <a:t>  </a:t>
            </a:r>
            <a:br>
              <a:rPr lang="fr-FR" sz="1800" dirty="0">
                <a:effectLst/>
                <a:latin typeface="Times New Roman" panose="02020603050405020304" pitchFamily="18" charset="0"/>
                <a:ea typeface="Times New Roman" panose="02020603050405020304" pitchFamily="18" charset="0"/>
              </a:rPr>
            </a:br>
            <a:endParaRPr lang="fr-FR"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sym typeface="Wingdings 3" panose="05040102010807070707" pitchFamily="18" charset="2"/>
              </a:rPr>
              <a:t>[Attendre les réponses des élèves.]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70C0"/>
                </a:solidFill>
                <a:effectLst/>
                <a:latin typeface="Times New Roman" panose="02020603050405020304" pitchFamily="18" charset="0"/>
                <a:ea typeface="Times New Roman" panose="02020603050405020304" pitchFamily="18" charset="0"/>
              </a:rPr>
              <a:t>« À quoi comprend-on que </a:t>
            </a:r>
            <a:r>
              <a:rPr lang="fr-FR" sz="1800" i="1" dirty="0">
                <a:solidFill>
                  <a:srgbClr val="0070C0"/>
                </a:solidFill>
                <a:effectLst/>
                <a:latin typeface="Times New Roman" panose="02020603050405020304" pitchFamily="18" charset="0"/>
                <a:ea typeface="Times New Roman" panose="02020603050405020304" pitchFamily="18" charset="0"/>
              </a:rPr>
              <a:t>posée</a:t>
            </a:r>
            <a:r>
              <a:rPr lang="fr-FR" sz="1800" dirty="0">
                <a:solidFill>
                  <a:srgbClr val="0070C0"/>
                </a:solidFill>
                <a:effectLst/>
                <a:latin typeface="Times New Roman" panose="02020603050405020304" pitchFamily="18" charset="0"/>
                <a:ea typeface="Times New Roman" panose="02020603050405020304" pitchFamily="18" charset="0"/>
              </a:rPr>
              <a:t> va avec un nom féminin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21</a:t>
            </a:fld>
            <a:endParaRPr lang="fr-FR"/>
          </a:p>
        </p:txBody>
      </p:sp>
    </p:spTree>
    <p:extLst>
      <p:ext uri="{BB962C8B-B14F-4D97-AF65-F5344CB8AC3E}">
        <p14:creationId xmlns:p14="http://schemas.microsoft.com/office/powerpoint/2010/main" val="3578350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’est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la bouteille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car on voit un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à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posée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C’est comme pour Lulu.</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itchFamily="2" charset="2"/>
              <a:buNone/>
              <a:tabLst/>
              <a:defRPr/>
            </a:pPr>
            <a:endParaRPr lang="fr-FR" sz="1800" dirty="0">
              <a:solidFill>
                <a:srgbClr val="000000"/>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rgbClr val="000000"/>
                </a:solidFill>
                <a:effectLst/>
                <a:latin typeface="+mn-lt"/>
                <a:ea typeface="Calibri" panose="020F0502020204030204" pitchFamily="34" charset="0"/>
                <a:cs typeface="Times New Roman" panose="02020603050405020304" pitchFamily="18" charset="0"/>
              </a:rPr>
              <a:t>« Pourquoi ces devinettes-ci étaient plus difficiles ? »</a:t>
            </a:r>
          </a:p>
          <a:p>
            <a:r>
              <a:rPr lang="fr-FR" sz="1800" b="1" u="sng" dirty="0">
                <a:solidFill>
                  <a:srgbClr val="00B050"/>
                </a:solidFill>
                <a:effectLst/>
                <a:latin typeface="+mn-lt"/>
                <a:ea typeface="Times New Roman" panose="02020603050405020304" pitchFamily="18" charset="0"/>
              </a:rPr>
              <a:t>Réponse attendue</a:t>
            </a:r>
            <a:r>
              <a:rPr lang="fr-FR" sz="1800" b="1" dirty="0">
                <a:solidFill>
                  <a:srgbClr val="00B050"/>
                </a:solidFill>
                <a:effectLst/>
                <a:latin typeface="+mn-lt"/>
                <a:ea typeface="Times New Roman" panose="02020603050405020304" pitchFamily="18" charset="0"/>
              </a:rPr>
              <a:t> </a:t>
            </a:r>
            <a:r>
              <a:rPr lang="fr-FR" sz="1800" b="0" dirty="0">
                <a:solidFill>
                  <a:srgbClr val="00B050"/>
                </a:solidFill>
                <a:effectLst/>
                <a:latin typeface="+mn-lt"/>
                <a:ea typeface="Times New Roman" panose="02020603050405020304" pitchFamily="18" charset="0"/>
              </a:rPr>
              <a:t>:</a:t>
            </a:r>
            <a:endParaRPr lang="fr-FR" sz="1800" b="1" dirty="0">
              <a:solidFill>
                <a:schemeClr val="tx1"/>
              </a:solidFill>
              <a:effectLst/>
              <a:latin typeface="+mn-lt"/>
              <a:ea typeface="Times New Roman" panose="02020603050405020304" pitchFamily="18" charset="0"/>
            </a:endParaRPr>
          </a:p>
          <a:p>
            <a:r>
              <a:rPr lang="fr-FR" sz="1800" dirty="0">
                <a:solidFill>
                  <a:srgbClr val="000000"/>
                </a:solidFill>
                <a:effectLst/>
                <a:latin typeface="+mn-lt"/>
                <a:ea typeface="Times New Roman" panose="02020603050405020304" pitchFamily="18" charset="0"/>
              </a:rPr>
              <a:t>Ces devinettes sont plus difficiles parce qu’on n’entend rien dans </a:t>
            </a:r>
            <a:r>
              <a:rPr lang="fr-FR" sz="1800" b="0" i="1" dirty="0">
                <a:effectLst/>
                <a:latin typeface="+mn-lt"/>
                <a:ea typeface="Times New Roman" panose="02020603050405020304" pitchFamily="18" charset="0"/>
              </a:rPr>
              <a:t>allongée</a:t>
            </a:r>
            <a:r>
              <a:rPr lang="fr-FR" sz="1800" dirty="0">
                <a:solidFill>
                  <a:srgbClr val="000000"/>
                </a:solidFill>
                <a:effectLst/>
                <a:latin typeface="+mn-lt"/>
                <a:ea typeface="Times New Roman" panose="02020603050405020304" pitchFamily="18" charset="0"/>
              </a:rPr>
              <a:t> et </a:t>
            </a:r>
            <a:r>
              <a:rPr lang="fr-FR" sz="1800" b="0" i="1" dirty="0">
                <a:effectLst/>
                <a:latin typeface="+mn-lt"/>
                <a:ea typeface="Times New Roman" panose="02020603050405020304" pitchFamily="18" charset="0"/>
              </a:rPr>
              <a:t>posée</a:t>
            </a:r>
            <a:r>
              <a:rPr lang="fr-FR" sz="1800" dirty="0">
                <a:solidFill>
                  <a:srgbClr val="000000"/>
                </a:solidFill>
                <a:effectLst/>
                <a:latin typeface="+mn-lt"/>
                <a:ea typeface="Times New Roman" panose="02020603050405020304" pitchFamily="18" charset="0"/>
              </a:rPr>
              <a:t> qui indique le féminin : il faut voir les mots écrits.</a:t>
            </a:r>
            <a:endParaRPr lang="fr-FR" sz="1800" dirty="0">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22</a:t>
            </a:fld>
            <a:endParaRPr lang="fr-FR"/>
          </a:p>
        </p:txBody>
      </p:sp>
    </p:spTree>
    <p:extLst>
      <p:ext uri="{BB962C8B-B14F-4D97-AF65-F5344CB8AC3E}">
        <p14:creationId xmlns:p14="http://schemas.microsoft.com/office/powerpoint/2010/main" val="1750589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Dans la leçon </a:t>
            </a:r>
            <a:r>
              <a:rPr lang="fr-FR"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Devinettes</a:t>
            </a:r>
            <a:r>
              <a:rPr lang="fr-FR"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qu’avons-nous appris ? »</a:t>
            </a: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23</a:t>
            </a:fld>
            <a:endParaRPr lang="fr-FR"/>
          </a:p>
        </p:txBody>
      </p:sp>
    </p:spTree>
    <p:extLst>
      <p:ext uri="{BB962C8B-B14F-4D97-AF65-F5344CB8AC3E}">
        <p14:creationId xmlns:p14="http://schemas.microsoft.com/office/powerpoint/2010/main" val="2445400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anose="05040102010807070707" pitchFamily="18" charset="2"/>
              <a:buNone/>
            </a:pPr>
            <a:r>
              <a:rPr lang="fr-FR"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Réponse attendue </a:t>
            </a:r>
            <a:r>
              <a:rPr lang="fr-FR" sz="1200" i="1" dirty="0">
                <a:solidFill>
                  <a:srgbClr val="000000"/>
                </a:solidFill>
                <a:effectLst/>
                <a:latin typeface="+mn-lt"/>
                <a:ea typeface="Calibri" panose="020F0502020204030204" pitchFamily="34" charset="0"/>
                <a:cs typeface="Times New Roman" panose="02020603050405020304" pitchFamily="18" charset="0"/>
              </a:rPr>
              <a:t>(</a:t>
            </a:r>
            <a:r>
              <a:rPr lang="fr-FR" sz="12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collectivement)</a:t>
            </a:r>
            <a:r>
              <a:rPr lang="fr-FR" sz="12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rgbClr val="000000"/>
                </a:solidFill>
                <a:effectLst/>
                <a:latin typeface="+mn-lt"/>
                <a:ea typeface="Calibri" panose="020F0502020204030204" pitchFamily="34" charset="0"/>
                <a:cs typeface="Times New Roman" panose="02020603050405020304" pitchFamily="18" charset="0"/>
              </a:rPr>
              <a:t>: On a appris que :</a:t>
            </a:r>
          </a:p>
          <a:p>
            <a:pPr marL="285750" indent="-285750">
              <a:buFontTx/>
              <a:buChar char="-"/>
              <a:tabLst>
                <a:tab pos="4425950" algn="l"/>
              </a:tabLst>
            </a:pPr>
            <a:r>
              <a:rPr lang="fr-FR" sz="1800" b="1" dirty="0">
                <a:solidFill>
                  <a:srgbClr val="000000"/>
                </a:solidFill>
                <a:effectLst/>
                <a:latin typeface="Times New Roman" panose="02020603050405020304" pitchFamily="18" charset="0"/>
                <a:ea typeface="Cambria" panose="02040503050406030204" pitchFamily="18" charset="0"/>
              </a:rPr>
              <a:t>Des indices de la grammaire </a:t>
            </a:r>
            <a:r>
              <a:rPr lang="fr-FR" sz="1800" dirty="0">
                <a:solidFill>
                  <a:srgbClr val="000000"/>
                </a:solidFill>
                <a:effectLst/>
                <a:latin typeface="Times New Roman" panose="02020603050405020304" pitchFamily="18" charset="0"/>
                <a:ea typeface="Cambria" panose="02040503050406030204" pitchFamily="18" charset="0"/>
              </a:rPr>
              <a:t>permettent de répondre aux devinettes. Ici, le </a:t>
            </a:r>
            <a:r>
              <a:rPr lang="fr-FR" sz="1800" b="1" i="1" dirty="0">
                <a:solidFill>
                  <a:srgbClr val="000000"/>
                </a:solidFill>
                <a:effectLst/>
                <a:latin typeface="Times New Roman" panose="02020603050405020304" pitchFamily="18" charset="0"/>
                <a:ea typeface="Cambria" panose="02040503050406030204" pitchFamily="18" charset="0"/>
              </a:rPr>
              <a:t>-e</a:t>
            </a:r>
            <a:r>
              <a:rPr lang="fr-FR" sz="1800" dirty="0">
                <a:solidFill>
                  <a:srgbClr val="000000"/>
                </a:solidFill>
                <a:effectLst/>
                <a:latin typeface="Times New Roman" panose="02020603050405020304" pitchFamily="18" charset="0"/>
                <a:ea typeface="Cambria" panose="02040503050406030204" pitchFamily="18" charset="0"/>
              </a:rPr>
              <a:t> des mots comme </a:t>
            </a:r>
            <a:r>
              <a:rPr lang="fr-FR" sz="1800" i="1" dirty="0">
                <a:solidFill>
                  <a:srgbClr val="000000"/>
                </a:solidFill>
                <a:effectLst/>
                <a:latin typeface="Times New Roman" panose="02020603050405020304" pitchFamily="18" charset="0"/>
                <a:ea typeface="Cambria" panose="02040503050406030204" pitchFamily="18" charset="0"/>
              </a:rPr>
              <a:t>verte</a:t>
            </a:r>
            <a:r>
              <a:rPr lang="fr-FR" sz="1800" dirty="0">
                <a:solidFill>
                  <a:srgbClr val="000000"/>
                </a:solidFill>
                <a:effectLst/>
                <a:latin typeface="Times New Roman" panose="02020603050405020304" pitchFamily="18" charset="0"/>
                <a:ea typeface="Cambria" panose="02040503050406030204" pitchFamily="18" charset="0"/>
              </a:rPr>
              <a:t>, </a:t>
            </a:r>
            <a:r>
              <a:rPr lang="fr-FR" sz="1800" i="1" dirty="0">
                <a:solidFill>
                  <a:srgbClr val="000000"/>
                </a:solidFill>
                <a:effectLst/>
                <a:latin typeface="Times New Roman" panose="02020603050405020304" pitchFamily="18" charset="0"/>
                <a:ea typeface="Cambria" panose="02040503050406030204" pitchFamily="18" charset="0"/>
              </a:rPr>
              <a:t>impressionnante</a:t>
            </a:r>
            <a:r>
              <a:rPr lang="fr-FR" sz="1800" dirty="0">
                <a:solidFill>
                  <a:srgbClr val="000000"/>
                </a:solidFill>
                <a:effectLst/>
                <a:latin typeface="Times New Roman" panose="02020603050405020304" pitchFamily="18" charset="0"/>
                <a:ea typeface="Cambria" panose="02040503050406030204" pitchFamily="18" charset="0"/>
              </a:rPr>
              <a:t> et </a:t>
            </a:r>
            <a:r>
              <a:rPr lang="fr-FR" sz="1800" i="1" dirty="0">
                <a:solidFill>
                  <a:srgbClr val="000000"/>
                </a:solidFill>
                <a:effectLst/>
                <a:latin typeface="Times New Roman" panose="02020603050405020304" pitchFamily="18" charset="0"/>
                <a:ea typeface="Cambria" panose="02040503050406030204" pitchFamily="18" charset="0"/>
              </a:rPr>
              <a:t>posée</a:t>
            </a:r>
            <a:r>
              <a:rPr lang="fr-FR" sz="1800" dirty="0">
                <a:solidFill>
                  <a:srgbClr val="000000"/>
                </a:solidFill>
                <a:effectLst/>
                <a:latin typeface="Times New Roman" panose="02020603050405020304" pitchFamily="18" charset="0"/>
                <a:ea typeface="Cambria" panose="02040503050406030204" pitchFamily="18" charset="0"/>
              </a:rPr>
              <a:t> nous indique que ces mots doivent aller avec un nom féminin.</a:t>
            </a:r>
            <a:endParaRPr lang="fr-FR" sz="1800" dirty="0">
              <a:solidFill>
                <a:schemeClr val="tx1"/>
              </a:solidFill>
              <a:effectLst/>
              <a:latin typeface="Times New Roman" panose="02020603050405020304" pitchFamily="18" charset="0"/>
              <a:ea typeface="Cambria" panose="02040503050406030204" pitchFamily="18" charset="0"/>
            </a:endParaRPr>
          </a:p>
          <a:p>
            <a:pPr marL="285750" indent="-285750">
              <a:buFontTx/>
              <a:buChar char="-"/>
              <a:tabLst>
                <a:tab pos="4425950" algn="l"/>
              </a:tabLst>
            </a:pPr>
            <a:r>
              <a:rPr lang="fr-FR" sz="1800" dirty="0">
                <a:solidFill>
                  <a:srgbClr val="000000"/>
                </a:solidFill>
                <a:effectLst/>
                <a:latin typeface="Times New Roman" panose="02020603050405020304" pitchFamily="18" charset="0"/>
                <a:ea typeface="Cambria" panose="02040503050406030204" pitchFamily="18" charset="0"/>
              </a:rPr>
              <a:t>Pour répondre à une devinette comme celles-ci, il faut trouver </a:t>
            </a:r>
            <a:r>
              <a:rPr lang="fr-FR" sz="1800" b="1" dirty="0">
                <a:solidFill>
                  <a:srgbClr val="000000"/>
                </a:solidFill>
                <a:effectLst/>
                <a:latin typeface="Times New Roman" panose="02020603050405020304" pitchFamily="18" charset="0"/>
                <a:ea typeface="Cambria" panose="02040503050406030204" pitchFamily="18" charset="0"/>
              </a:rPr>
              <a:t>les mots qui vont ensemble</a:t>
            </a:r>
            <a:r>
              <a:rPr lang="fr-FR" sz="1800" dirty="0">
                <a:solidFill>
                  <a:srgbClr val="000000"/>
                </a:solidFill>
                <a:effectLst/>
                <a:latin typeface="Times New Roman" panose="02020603050405020304" pitchFamily="18" charset="0"/>
                <a:ea typeface="Cambria" panose="02040503050406030204" pitchFamily="18" charset="0"/>
              </a:rPr>
              <a:t>, qui parlent de la même chose.</a:t>
            </a:r>
          </a:p>
          <a:p>
            <a:pPr marL="285750" indent="-285750">
              <a:buFontTx/>
              <a:buChar char="-"/>
              <a:tabLst>
                <a:tab pos="4425950" algn="l"/>
              </a:tabLst>
            </a:pPr>
            <a:r>
              <a:rPr lang="fr-FR" sz="1800" dirty="0">
                <a:solidFill>
                  <a:srgbClr val="000000"/>
                </a:solidFill>
                <a:effectLst/>
                <a:latin typeface="Times New Roman" panose="02020603050405020304" pitchFamily="18" charset="0"/>
                <a:ea typeface="Cambria" panose="02040503050406030204" pitchFamily="18" charset="0"/>
              </a:rPr>
              <a:t>Pour certaines, on peut y répondre en écoutant bien : </a:t>
            </a:r>
            <a:r>
              <a:rPr lang="fr-FR" sz="1800" b="1" dirty="0">
                <a:solidFill>
                  <a:srgbClr val="000000"/>
                </a:solidFill>
                <a:effectLst/>
                <a:latin typeface="Times New Roman" panose="02020603050405020304" pitchFamily="18" charset="0"/>
                <a:ea typeface="Cambria" panose="02040503050406030204" pitchFamily="18" charset="0"/>
              </a:rPr>
              <a:t>les mots qui vont ensemble sonnent bien à l’oreille.</a:t>
            </a:r>
            <a:r>
              <a:rPr lang="fr-FR" sz="1800" dirty="0">
                <a:solidFill>
                  <a:srgbClr val="000000"/>
                </a:solidFill>
                <a:effectLst/>
                <a:latin typeface="Times New Roman" panose="02020603050405020304" pitchFamily="18" charset="0"/>
                <a:ea typeface="Cambria" panose="02040503050406030204" pitchFamily="18" charset="0"/>
              </a:rPr>
              <a:t> On dit </a:t>
            </a:r>
            <a:r>
              <a:rPr lang="fr-FR" sz="1800" i="1" dirty="0">
                <a:solidFill>
                  <a:srgbClr val="000000"/>
                </a:solidFill>
                <a:effectLst/>
                <a:latin typeface="Times New Roman" panose="02020603050405020304" pitchFamily="18" charset="0"/>
                <a:ea typeface="Cambria" panose="02040503050406030204" pitchFamily="18" charset="0"/>
              </a:rPr>
              <a:t>une chaise verte</a:t>
            </a:r>
            <a:r>
              <a:rPr lang="fr-FR" sz="1800" dirty="0">
                <a:solidFill>
                  <a:srgbClr val="000000"/>
                </a:solidFill>
                <a:effectLst/>
                <a:latin typeface="Times New Roman" panose="02020603050405020304" pitchFamily="18" charset="0"/>
                <a:ea typeface="Cambria" panose="02040503050406030204" pitchFamily="18" charset="0"/>
              </a:rPr>
              <a:t> avec le son [t] et on dit </a:t>
            </a:r>
            <a:r>
              <a:rPr lang="fr-FR" sz="1800" i="1" dirty="0">
                <a:solidFill>
                  <a:srgbClr val="000000"/>
                </a:solidFill>
                <a:effectLst/>
                <a:latin typeface="Times New Roman" panose="02020603050405020304" pitchFamily="18" charset="0"/>
                <a:ea typeface="Cambria" panose="02040503050406030204" pitchFamily="18" charset="0"/>
              </a:rPr>
              <a:t>un banc vert</a:t>
            </a:r>
            <a:r>
              <a:rPr lang="fr-FR" sz="1800" dirty="0">
                <a:solidFill>
                  <a:srgbClr val="000000"/>
                </a:solidFill>
                <a:effectLst/>
                <a:latin typeface="Times New Roman" panose="02020603050405020304" pitchFamily="18" charset="0"/>
                <a:ea typeface="Cambria" panose="02040503050406030204" pitchFamily="18" charset="0"/>
              </a:rPr>
              <a:t>, sans le son [t]. </a:t>
            </a:r>
            <a:r>
              <a:rPr lang="fr-FR" sz="1800" b="1" dirty="0">
                <a:solidFill>
                  <a:srgbClr val="000000"/>
                </a:solidFill>
                <a:effectLst/>
                <a:latin typeface="Times New Roman" panose="02020603050405020304" pitchFamily="18" charset="0"/>
                <a:ea typeface="Cambria" panose="02040503050406030204" pitchFamily="18" charset="0"/>
              </a:rPr>
              <a:t>À l’écrit, les mots qui vont ensemble doivent bien aller à l’œil </a:t>
            </a:r>
            <a:r>
              <a:rPr lang="fr-FR" sz="1800" dirty="0">
                <a:solidFill>
                  <a:srgbClr val="000000"/>
                </a:solidFill>
                <a:effectLst/>
                <a:latin typeface="Times New Roman" panose="02020603050405020304" pitchFamily="18" charset="0"/>
                <a:ea typeface="Cambria" panose="02040503050406030204" pitchFamily="18" charset="0"/>
              </a:rPr>
              <a:t>: il y a le </a:t>
            </a:r>
            <a:r>
              <a:rPr lang="fr-FR" sz="1800" b="1" i="1" dirty="0">
                <a:solidFill>
                  <a:srgbClr val="000000"/>
                </a:solidFill>
                <a:effectLst/>
                <a:latin typeface="Times New Roman" panose="02020603050405020304" pitchFamily="18" charset="0"/>
                <a:ea typeface="Cambria" panose="02040503050406030204" pitchFamily="18" charset="0"/>
              </a:rPr>
              <a:t>-e</a:t>
            </a:r>
            <a:r>
              <a:rPr lang="fr-FR" sz="1800" dirty="0">
                <a:solidFill>
                  <a:srgbClr val="000000"/>
                </a:solidFill>
                <a:effectLst/>
                <a:latin typeface="Times New Roman" panose="02020603050405020304" pitchFamily="18" charset="0"/>
                <a:ea typeface="Cambria" panose="02040503050406030204" pitchFamily="18" charset="0"/>
              </a:rPr>
              <a:t> à la fin</a:t>
            </a:r>
            <a:r>
              <a:rPr lang="fr-FR" sz="1800" dirty="0">
                <a:solidFill>
                  <a:schemeClr val="tx1"/>
                </a:solidFill>
                <a:effectLst/>
                <a:latin typeface="Times New Roman" panose="02020603050405020304" pitchFamily="18" charset="0"/>
                <a:ea typeface="Cambria" panose="02040503050406030204" pitchFamily="18" charset="0"/>
              </a:rPr>
              <a:t> </a:t>
            </a:r>
            <a:r>
              <a:rPr lang="fr-FR" sz="1800" dirty="0">
                <a:solidFill>
                  <a:srgbClr val="000000"/>
                </a:solidFill>
                <a:effectLst/>
                <a:latin typeface="Times New Roman" panose="02020603050405020304" pitchFamily="18" charset="0"/>
                <a:ea typeface="Cambria" panose="02040503050406030204" pitchFamily="18" charset="0"/>
              </a:rPr>
              <a:t>du mot qui va avec le nom féminin.</a:t>
            </a:r>
            <a:endParaRPr lang="fr-FR" sz="1800" dirty="0">
              <a:solidFill>
                <a:schemeClr val="tx1"/>
              </a:solidFill>
              <a:effectLst/>
              <a:latin typeface="Times New Roman" panose="02020603050405020304" pitchFamily="18" charset="0"/>
              <a:ea typeface="Cambria" panose="02040503050406030204" pitchFamily="18" charset="0"/>
            </a:endParaRPr>
          </a:p>
          <a:p>
            <a:pPr marL="285750" indent="-285750">
              <a:buFontTx/>
              <a:buChar char="-"/>
              <a:tabLst>
                <a:tab pos="4425950" algn="l"/>
              </a:tabLst>
            </a:pPr>
            <a:r>
              <a:rPr lang="fr-FR" sz="1800" dirty="0">
                <a:solidFill>
                  <a:srgbClr val="000000"/>
                </a:solidFill>
                <a:effectLst/>
                <a:latin typeface="Times New Roman" panose="02020603050405020304" pitchFamily="18" charset="0"/>
                <a:ea typeface="Cambria" panose="02040503050406030204" pitchFamily="18" charset="0"/>
              </a:rPr>
              <a:t>La devinette avec </a:t>
            </a:r>
            <a:r>
              <a:rPr lang="fr-FR" sz="1800" i="1" dirty="0">
                <a:solidFill>
                  <a:srgbClr val="000000"/>
                </a:solidFill>
                <a:effectLst/>
                <a:latin typeface="Times New Roman" panose="02020603050405020304" pitchFamily="18" charset="0"/>
                <a:ea typeface="Cambria" panose="02040503050406030204" pitchFamily="18" charset="0"/>
              </a:rPr>
              <a:t>posée</a:t>
            </a:r>
            <a:r>
              <a:rPr lang="fr-FR" sz="1800" dirty="0">
                <a:solidFill>
                  <a:srgbClr val="000000"/>
                </a:solidFill>
                <a:effectLst/>
                <a:latin typeface="Times New Roman" panose="02020603050405020304" pitchFamily="18" charset="0"/>
                <a:ea typeface="Cambria" panose="02040503050406030204" pitchFamily="18" charset="0"/>
              </a:rPr>
              <a:t> était moins facile parce qu’on n’entend pas de différence avec le masculin </a:t>
            </a:r>
            <a:r>
              <a:rPr lang="fr-FR" sz="1800" i="1" dirty="0">
                <a:solidFill>
                  <a:srgbClr val="000000"/>
                </a:solidFill>
                <a:effectLst/>
                <a:latin typeface="Times New Roman" panose="02020603050405020304" pitchFamily="18" charset="0"/>
                <a:ea typeface="Cambria" panose="02040503050406030204" pitchFamily="18" charset="0"/>
              </a:rPr>
              <a:t>posé</a:t>
            </a:r>
            <a:r>
              <a:rPr lang="fr-FR" sz="1800" dirty="0">
                <a:solidFill>
                  <a:srgbClr val="000000"/>
                </a:solidFill>
                <a:effectLst/>
                <a:latin typeface="Times New Roman" panose="02020603050405020304" pitchFamily="18" charset="0"/>
                <a:ea typeface="Cambria" panose="02040503050406030204" pitchFamily="18" charset="0"/>
              </a:rPr>
              <a:t>. Mais si on voit le </a:t>
            </a:r>
            <a:r>
              <a:rPr lang="fr-FR" sz="1800" b="1" i="1" dirty="0">
                <a:solidFill>
                  <a:srgbClr val="000000"/>
                </a:solidFill>
                <a:effectLst/>
                <a:latin typeface="Times New Roman" panose="02020603050405020304" pitchFamily="18" charset="0"/>
                <a:ea typeface="Cambria" panose="02040503050406030204" pitchFamily="18" charset="0"/>
              </a:rPr>
              <a:t>-e</a:t>
            </a:r>
            <a:r>
              <a:rPr lang="fr-FR" sz="1800" dirty="0">
                <a:solidFill>
                  <a:srgbClr val="000000"/>
                </a:solidFill>
                <a:effectLst/>
                <a:latin typeface="Times New Roman" panose="02020603050405020304" pitchFamily="18" charset="0"/>
                <a:ea typeface="Cambria" panose="02040503050406030204" pitchFamily="18" charset="0"/>
              </a:rPr>
              <a:t>, on sait que c’est féminin. C’est une aide pour que le lecteur voie bien les mots qui vont ensemble.</a:t>
            </a:r>
            <a:endParaRPr lang="fr-FR" sz="1800" dirty="0">
              <a:effectLst/>
              <a:latin typeface="Times New Roman" panose="02020603050405020304" pitchFamily="18" charset="0"/>
              <a:ea typeface="Times New Roman" panose="02020603050405020304" pitchFamily="18" charset="0"/>
            </a:endParaRPr>
          </a:p>
          <a:p>
            <a:pPr marL="285750" indent="-285750">
              <a:buFontTx/>
              <a:buChar char="-"/>
            </a:pP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24</a:t>
            </a:fld>
            <a:endParaRPr lang="fr-FR"/>
          </a:p>
        </p:txBody>
      </p:sp>
    </p:spTree>
    <p:extLst>
      <p:ext uri="{BB962C8B-B14F-4D97-AF65-F5344CB8AC3E}">
        <p14:creationId xmlns:p14="http://schemas.microsoft.com/office/powerpoint/2010/main" val="2318275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0000"/>
                </a:solidFill>
                <a:effectLst/>
                <a:latin typeface="+mn-lt"/>
                <a:ea typeface="Calibri" panose="020F0502020204030204" pitchFamily="34" charset="0"/>
                <a:cs typeface="Times New Roman" panose="02020603050405020304" pitchFamily="18" charset="0"/>
              </a:rPr>
              <a:t>« Voilà les mots qui me paraissent importants et les exemples que j’ai choisis. On va les lire ensemble. »</a:t>
            </a:r>
          </a:p>
          <a:p>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25</a:t>
            </a:fld>
            <a:endParaRPr lang="fr-FR"/>
          </a:p>
        </p:txBody>
      </p:sp>
    </p:spTree>
    <p:extLst>
      <p:ext uri="{BB962C8B-B14F-4D97-AF65-F5344CB8AC3E}">
        <p14:creationId xmlns:p14="http://schemas.microsoft.com/office/powerpoint/2010/main" val="1990596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lvl="0" indent="-285750">
              <a:lnSpc>
                <a:spcPct val="107000"/>
              </a:lnSpc>
              <a:buClr>
                <a:srgbClr val="00B050"/>
              </a:buClr>
              <a:buFont typeface="Wingdings 3" panose="05040102010807070707" pitchFamily="18" charset="2"/>
              <a:buChar char="u"/>
            </a:pPr>
            <a:r>
              <a:rPr lang="fr-FR" sz="1800" b="1" dirty="0">
                <a:solidFill>
                  <a:srgbClr val="000000"/>
                </a:solidFill>
                <a:effectLst/>
                <a:latin typeface="+mn-lt"/>
                <a:ea typeface="Calibri" panose="020F0502020204030204" pitchFamily="34" charset="0"/>
                <a:cs typeface="Times New Roman" panose="02020603050405020304" pitchFamily="18" charset="0"/>
              </a:rPr>
              <a:t>Distribuer</a:t>
            </a:r>
            <a:r>
              <a:rPr lang="fr-FR" sz="1800" dirty="0">
                <a:solidFill>
                  <a:srgbClr val="000000"/>
                </a:solidFill>
                <a:effectLst/>
                <a:latin typeface="+mn-lt"/>
                <a:ea typeface="Calibri" panose="020F0502020204030204" pitchFamily="34" charset="0"/>
                <a:cs typeface="Times New Roman" panose="02020603050405020304" pitchFamily="18" charset="0"/>
              </a:rPr>
              <a:t> la trace écrite </a:t>
            </a:r>
            <a:r>
              <a:rPr lang="fr-FR" sz="1800" i="1" dirty="0">
                <a:effectLst/>
                <a:latin typeface="Times New Roman" panose="02020603050405020304" pitchFamily="18" charset="0"/>
                <a:ea typeface="Calibri" panose="020F0502020204030204" pitchFamily="34" charset="0"/>
              </a:rPr>
              <a:t>(cf. Fichier photocopiable) </a:t>
            </a:r>
            <a:r>
              <a:rPr lang="fr-FR" sz="1800" dirty="0">
                <a:solidFill>
                  <a:srgbClr val="000000"/>
                </a:solidFill>
                <a:effectLst/>
                <a:latin typeface="+mn-lt"/>
                <a:ea typeface="Calibri" panose="020F0502020204030204" pitchFamily="34" charset="0"/>
                <a:cs typeface="Times New Roman" panose="02020603050405020304" pitchFamily="18" charset="0"/>
              </a:rPr>
              <a:t>puis </a:t>
            </a:r>
            <a:r>
              <a:rPr lang="fr-FR" sz="1800" b="1" dirty="0">
                <a:solidFill>
                  <a:srgbClr val="000000"/>
                </a:solidFill>
                <a:effectLst/>
                <a:latin typeface="+mn-lt"/>
                <a:ea typeface="Calibri" panose="020F0502020204030204" pitchFamily="34" charset="0"/>
                <a:cs typeface="Times New Roman" panose="02020603050405020304" pitchFamily="18" charset="0"/>
              </a:rPr>
              <a:t>donner</a:t>
            </a:r>
            <a:r>
              <a:rPr lang="fr-FR" sz="1800" dirty="0">
                <a:solidFill>
                  <a:srgbClr val="000000"/>
                </a:solidFill>
                <a:effectLst/>
                <a:latin typeface="+mn-lt"/>
                <a:ea typeface="Calibri" panose="020F0502020204030204" pitchFamily="34" charset="0"/>
                <a:cs typeface="Times New Roman" panose="02020603050405020304" pitchFamily="18" charset="0"/>
              </a:rPr>
              <a:t> la consigne.</a:t>
            </a:r>
          </a:p>
          <a:p>
            <a:pPr marL="0" lvl="0" indent="0">
              <a:lnSpc>
                <a:spcPct val="107000"/>
              </a:lnSpc>
              <a:buClr>
                <a:srgbClr val="00B050"/>
              </a:buClr>
              <a:buFont typeface="Wingdings 3" panose="050401020108070707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Voilà votre trace écrite Vous allez compléter les mots qui manquent et ajouter la couleur.</a:t>
            </a:r>
          </a:p>
          <a:p>
            <a:pPr marL="0" lvl="0" indent="0">
              <a:lnSpc>
                <a:spcPct val="107000"/>
              </a:lnSpc>
              <a:buClr>
                <a:srgbClr val="00B050"/>
              </a:buClr>
              <a:buFont typeface="Symbol" panose="05050102010706020507" pitchFamily="18" charset="2"/>
              <a:buNone/>
            </a:pP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Avec le crayon vert</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coloriez les déterminants et les lettres en gras qui indiquent le féminin. </a:t>
            </a:r>
          </a:p>
          <a:p>
            <a:pPr marL="0" lvl="0" indent="0">
              <a:lnSpc>
                <a:spcPct val="107000"/>
              </a:lnSpc>
              <a:buClr>
                <a:srgbClr val="00B050"/>
              </a:buClr>
              <a:buFont typeface="Symbol" panose="05050102010706020507" pitchFamily="18" charset="2"/>
              <a:buNone/>
            </a:pPr>
            <a:r>
              <a:rPr lang="fr-FR"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Avec le crayon noir</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complétez les mots qui manquent.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26</a:t>
            </a:fld>
            <a:endParaRPr lang="fr-FR"/>
          </a:p>
        </p:txBody>
      </p:sp>
    </p:spTree>
    <p:extLst>
      <p:ext uri="{BB962C8B-B14F-4D97-AF65-F5344CB8AC3E}">
        <p14:creationId xmlns:p14="http://schemas.microsoft.com/office/powerpoint/2010/main" val="375158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latin typeface="+mn-lt"/>
              </a:rPr>
              <a:t>Activités d’entrainement</a:t>
            </a:r>
            <a:endParaRPr lang="fr-FR" sz="1800" b="1"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rPr>
              <a:t>L</a:t>
            </a:r>
            <a:r>
              <a:rPr lang="fr-FR" sz="1800" b="1" dirty="0">
                <a:solidFill>
                  <a:srgbClr val="FF0000"/>
                </a:solidFill>
                <a:effectLst/>
                <a:latin typeface="+mn-lt"/>
                <a:ea typeface="Calibri" panose="020F0502020204030204" pitchFamily="34" charset="0"/>
                <a:cs typeface="Calibri" panose="020F0502020204030204" pitchFamily="34" charset="0"/>
                <a:sym typeface="Wingdings 3" pitchFamily="2" charset="2"/>
              </a:rPr>
              <a:t>ivret 2, page 8</a:t>
            </a:r>
            <a:endParaRPr lang="fr-FR" sz="1800" b="1" dirty="0">
              <a:latin typeface="+mn-lt"/>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27</a:t>
            </a:fld>
            <a:endParaRPr lang="fr-FR"/>
          </a:p>
        </p:txBody>
      </p:sp>
    </p:spTree>
    <p:extLst>
      <p:ext uri="{BB962C8B-B14F-4D97-AF65-F5344CB8AC3E}">
        <p14:creationId xmlns:p14="http://schemas.microsoft.com/office/powerpoint/2010/main" val="1267260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70C0"/>
                </a:solidFill>
                <a:effectLst/>
                <a:latin typeface="+mn-lt"/>
                <a:ea typeface="Calibri" panose="020F0502020204030204" pitchFamily="34" charset="0"/>
                <a:cs typeface="Times New Roman" panose="02020603050405020304" pitchFamily="18" charset="0"/>
              </a:rPr>
              <a:t>Exercice 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0" dirty="0">
                <a:effectLst/>
                <a:latin typeface="+mn-lt"/>
                <a:ea typeface="Calibri" panose="020F0502020204030204" pitchFamily="34" charset="0"/>
                <a:cs typeface="Times New Roman" panose="02020603050405020304" pitchFamily="18" charset="0"/>
              </a:rPr>
              <a:t>Les élèves doivent entourer les lettres et déterminants (les indices du féminin) en gras ci-dessous.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i="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B050"/>
              </a:buClr>
              <a:buSzTx/>
              <a:buFont typeface="+mj-lt"/>
              <a:buNone/>
              <a:tabLst/>
              <a:defRPr/>
            </a:pPr>
            <a:r>
              <a:rPr lang="fr-FR" sz="1800" b="1" dirty="0">
                <a:effectLst/>
                <a:latin typeface="+mn-lt"/>
                <a:ea typeface="Calibri" panose="020F0502020204030204" pitchFamily="34" charset="0"/>
                <a:cs typeface="Times New Roman" panose="02020603050405020304" pitchFamily="18" charset="0"/>
              </a:rPr>
              <a:t>a. </a:t>
            </a:r>
            <a:r>
              <a:rPr lang="fr-FR" sz="1800" b="0" dirty="0">
                <a:effectLst/>
                <a:latin typeface="+mn-lt"/>
                <a:ea typeface="Calibri" panose="020F0502020204030204" pitchFamily="34" charset="0"/>
                <a:cs typeface="Times New Roman" panose="02020603050405020304" pitchFamily="18" charset="0"/>
              </a:rPr>
              <a:t>Je suis </a:t>
            </a:r>
            <a:r>
              <a:rPr lang="fr-FR" sz="1800" dirty="0">
                <a:effectLst/>
                <a:latin typeface="+mn-lt"/>
                <a:ea typeface="Calibri" panose="020F0502020204030204" pitchFamily="34" charset="0"/>
                <a:cs typeface="Times New Roman" panose="02020603050405020304" pitchFamily="18" charset="0"/>
              </a:rPr>
              <a:t>len</a:t>
            </a:r>
            <a:r>
              <a:rPr lang="fr-FR" sz="1800" b="0" dirty="0">
                <a:effectLst/>
                <a:latin typeface="+mn-lt"/>
                <a:ea typeface="Calibri" panose="020F0502020204030204" pitchFamily="34" charset="0"/>
                <a:cs typeface="Times New Roman" panose="02020603050405020304" pitchFamily="18" charset="0"/>
              </a:rPr>
              <a:t>t</a:t>
            </a:r>
            <a:r>
              <a:rPr lang="fr-FR" sz="1800" b="1" dirty="0">
                <a:effectLst/>
                <a:latin typeface="+mn-lt"/>
                <a:ea typeface="Calibri" panose="020F0502020204030204" pitchFamily="34" charset="0"/>
                <a:cs typeface="Times New Roman" panose="02020603050405020304" pitchFamily="18" charset="0"/>
              </a:rPr>
              <a:t>e</a:t>
            </a:r>
            <a:r>
              <a:rPr lang="fr-FR" sz="1800" b="0" dirty="0">
                <a:effectLst/>
                <a:latin typeface="+mn-lt"/>
                <a:ea typeface="Calibri" panose="020F0502020204030204" pitchFamily="34" charset="0"/>
                <a:cs typeface="Times New Roman" panose="02020603050405020304" pitchFamily="18" charset="0"/>
              </a:rPr>
              <a:t>.</a:t>
            </a:r>
            <a:r>
              <a:rPr lang="fr-FR" sz="1800" dirty="0">
                <a:effectLst/>
                <a:latin typeface="+mn-lt"/>
                <a:ea typeface="Calibri" panose="020F0502020204030204" pitchFamily="34" charset="0"/>
                <a:cs typeface="Times New Roman" panose="02020603050405020304" pitchFamily="18" charset="0"/>
              </a:rPr>
              <a:t> </a:t>
            </a:r>
            <a:r>
              <a:rPr lang="fr-FR" sz="1800" dirty="0">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mn-lt"/>
                <a:ea typeface="Calibri" panose="020F0502020204030204" pitchFamily="34" charset="0"/>
                <a:cs typeface="Times New Roman" panose="02020603050405020304" pitchFamily="18" charset="0"/>
              </a:rPr>
              <a:t> Je suis… l’escargot ou </a:t>
            </a:r>
            <a:r>
              <a:rPr lang="fr-FR" sz="1800" b="1" u="sng" dirty="0">
                <a:effectLst/>
                <a:latin typeface="+mn-lt"/>
                <a:ea typeface="Calibri" panose="020F0502020204030204" pitchFamily="34" charset="0"/>
                <a:cs typeface="Times New Roman" panose="02020603050405020304" pitchFamily="18" charset="0"/>
              </a:rPr>
              <a:t>la</a:t>
            </a:r>
            <a:r>
              <a:rPr lang="fr-FR" sz="1800" u="sng" dirty="0">
                <a:effectLst/>
                <a:latin typeface="+mn-lt"/>
                <a:ea typeface="Calibri" panose="020F0502020204030204" pitchFamily="34" charset="0"/>
                <a:cs typeface="Times New Roman" panose="02020603050405020304" pitchFamily="18" charset="0"/>
              </a:rPr>
              <a:t> tortue</a:t>
            </a:r>
            <a:r>
              <a:rPr lang="fr-FR" sz="18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
                <a:srgbClr val="00B050"/>
              </a:buClr>
              <a:buSzTx/>
              <a:buFont typeface="+mj-lt"/>
              <a:buNone/>
              <a:tabLst/>
              <a:defRPr/>
            </a:pPr>
            <a:endParaRPr lang="fr-FR" sz="1800" i="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B050"/>
              </a:buClr>
              <a:buSzTx/>
              <a:buFont typeface="+mj-lt"/>
              <a:buNone/>
              <a:tabLst/>
              <a:defRPr/>
            </a:pPr>
            <a:r>
              <a:rPr lang="fr-FR" sz="1800" i="1" dirty="0">
                <a:effectLst/>
                <a:latin typeface="Times New Roman" panose="02020603050405020304" pitchFamily="18" charset="0"/>
                <a:ea typeface="Times New Roman" panose="02020603050405020304" pitchFamily="18" charset="0"/>
              </a:rPr>
              <a:t>À l’oral,</a:t>
            </a:r>
            <a:r>
              <a:rPr lang="fr-FR" sz="1800" dirty="0">
                <a:effectLs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tortue</a:t>
            </a:r>
            <a:r>
              <a:rPr lang="fr-FR" sz="1800" i="1" dirty="0">
                <a:effectLst/>
                <a:latin typeface="Times New Roman" panose="02020603050405020304" pitchFamily="18" charset="0"/>
                <a:ea typeface="Times New Roman" panose="02020603050405020304" pitchFamily="18" charset="0"/>
              </a:rPr>
              <a:t> sonne bien avec</a:t>
            </a:r>
            <a:r>
              <a:rPr lang="fr-FR" sz="1800" dirty="0">
                <a:effectLs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lente</a:t>
            </a:r>
            <a:r>
              <a:rPr lang="fr-FR" sz="1800" i="1" dirty="0">
                <a:effectLst/>
                <a:latin typeface="Times New Roman" panose="02020603050405020304" pitchFamily="18" charset="0"/>
                <a:ea typeface="Times New Roman" panose="02020603050405020304" pitchFamily="18" charset="0"/>
              </a:rPr>
              <a:t>. À l’écrit, le </a:t>
            </a:r>
            <a:r>
              <a:rPr lang="fr-FR" sz="1800" b="1" dirty="0">
                <a:effectLst/>
                <a:latin typeface="Times New Roman" panose="02020603050405020304" pitchFamily="18" charset="0"/>
                <a:ea typeface="Times New Roman" panose="02020603050405020304" pitchFamily="18" charset="0"/>
              </a:rPr>
              <a:t>-e</a:t>
            </a:r>
            <a:r>
              <a:rPr lang="fr-FR" sz="1800" i="1" dirty="0">
                <a:effectLst/>
                <a:latin typeface="Times New Roman" panose="02020603050405020304" pitchFamily="18" charset="0"/>
                <a:ea typeface="Times New Roman" panose="02020603050405020304" pitchFamily="18" charset="0"/>
              </a:rPr>
              <a:t> de </a:t>
            </a:r>
            <a:r>
              <a:rPr lang="fr-FR" sz="1800" b="1" dirty="0">
                <a:effectLst/>
                <a:latin typeface="Times New Roman" panose="02020603050405020304" pitchFamily="18" charset="0"/>
                <a:ea typeface="Times New Roman" panose="02020603050405020304" pitchFamily="18" charset="0"/>
              </a:rPr>
              <a:t>lente</a:t>
            </a:r>
            <a:r>
              <a:rPr lang="fr-FR" sz="1800" i="1" dirty="0">
                <a:effectLst/>
                <a:latin typeface="Times New Roman" panose="02020603050405020304" pitchFamily="18" charset="0"/>
                <a:ea typeface="Times New Roman" panose="02020603050405020304" pitchFamily="18" charset="0"/>
              </a:rPr>
              <a:t> indique que le mot doit aller avec un mot</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féminin (devant lequel on peut mettre </a:t>
            </a:r>
            <a:r>
              <a:rPr lang="fr-FR" sz="1800" b="1" dirty="0">
                <a:effectLst/>
                <a:latin typeface="Times New Roman" panose="02020603050405020304" pitchFamily="18" charset="0"/>
                <a:ea typeface="Times New Roman" panose="02020603050405020304" pitchFamily="18" charset="0"/>
              </a:rPr>
              <a:t>la</a:t>
            </a:r>
            <a:r>
              <a:rPr lang="fr-FR" sz="1800" i="1" dirty="0">
                <a:effectLst/>
                <a:latin typeface="Times New Roman" panose="02020603050405020304" pitchFamily="18" charset="0"/>
                <a:ea typeface="Times New Roman" panose="02020603050405020304" pitchFamily="18" charset="0"/>
              </a:rPr>
              <a:t> ou </a:t>
            </a:r>
            <a:r>
              <a:rPr lang="fr-FR" sz="1800" b="1" dirty="0">
                <a:effectLst/>
                <a:latin typeface="Times New Roman" panose="02020603050405020304" pitchFamily="18" charset="0"/>
                <a:ea typeface="Times New Roman" panose="02020603050405020304" pitchFamily="18" charset="0"/>
              </a:rPr>
              <a:t>une</a:t>
            </a:r>
            <a:r>
              <a:rPr lang="fr-FR" sz="1800" i="1"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ici </a:t>
            </a:r>
            <a:r>
              <a:rPr lang="fr-FR" sz="1800" b="1" dirty="0">
                <a:effectLst/>
                <a:latin typeface="Times New Roman" panose="02020603050405020304" pitchFamily="18" charset="0"/>
                <a:ea typeface="Times New Roman" panose="02020603050405020304" pitchFamily="18" charset="0"/>
              </a:rPr>
              <a:t>la tortue</a:t>
            </a:r>
            <a:r>
              <a:rPr lang="fr-FR" sz="1800" i="1" dirty="0">
                <a:effectLs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Lent</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irait avec</a:t>
            </a:r>
            <a:r>
              <a:rPr lang="fr-FR" sz="1800" dirty="0">
                <a:effectLs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escargot</a:t>
            </a:r>
            <a:r>
              <a:rPr lang="fr-FR" sz="18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B050"/>
              </a:buClr>
              <a:buSzTx/>
              <a:buFont typeface="+mj-lt"/>
              <a:buNone/>
              <a:tabLst/>
              <a:defRPr/>
            </a:pPr>
            <a:r>
              <a:rPr lang="fr-FR" sz="1800" i="1" dirty="0">
                <a:effectLst/>
                <a:latin typeface="Times New Roman" panose="02020603050405020304" pitchFamily="18" charset="0"/>
                <a:ea typeface="Times New Roman" panose="02020603050405020304" pitchFamily="18" charset="0"/>
              </a:rPr>
              <a:t>Dans </a:t>
            </a:r>
            <a:r>
              <a:rPr lang="fr-FR" sz="1800" b="1" dirty="0">
                <a:effectLst/>
                <a:latin typeface="Times New Roman" panose="02020603050405020304" pitchFamily="18" charset="0"/>
                <a:ea typeface="Times New Roman" panose="02020603050405020304" pitchFamily="18" charset="0"/>
              </a:rPr>
              <a:t>l’escargot</a:t>
            </a:r>
            <a:r>
              <a:rPr lang="fr-FR" sz="1800" i="1" dirty="0">
                <a:effectLst/>
                <a:latin typeface="Times New Roman" panose="02020603050405020304" pitchFamily="18" charset="0"/>
                <a:ea typeface="Times New Roman" panose="02020603050405020304" pitchFamily="18" charset="0"/>
              </a:rPr>
              <a:t>, le genre du déterminant est masqué. Ne pas hésiter à le remplacer par </a:t>
            </a:r>
            <a:r>
              <a:rPr lang="fr-FR" sz="1800" b="1" dirty="0">
                <a:effectLst/>
                <a:latin typeface="Times New Roman" panose="02020603050405020304" pitchFamily="18" charset="0"/>
                <a:ea typeface="Times New Roman" panose="02020603050405020304" pitchFamily="18" charset="0"/>
              </a:rPr>
              <a:t>un</a:t>
            </a:r>
            <a:r>
              <a:rPr lang="fr-FR" sz="1800" i="1" dirty="0">
                <a:effectLst/>
                <a:latin typeface="Times New Roman" panose="02020603050405020304" pitchFamily="18" charset="0"/>
                <a:ea typeface="Times New Roman" panose="02020603050405020304" pitchFamily="18" charset="0"/>
              </a:rPr>
              <a:t>.</a:t>
            </a:r>
            <a:endParaRPr lang="fr-FR" sz="1800" i="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B050"/>
              </a:buClr>
              <a:buSzTx/>
              <a:buFont typeface="+mj-lt"/>
              <a:buNone/>
              <a:tabLst/>
              <a:defRPr/>
            </a:pPr>
            <a:r>
              <a:rPr lang="fr-FR" sz="1800" i="1" dirty="0">
                <a:effectLst/>
                <a:latin typeface="Times New Roman" panose="02020603050405020304" pitchFamily="18" charset="0"/>
                <a:ea typeface="Times New Roman" panose="02020603050405020304" pitchFamily="18" charset="0"/>
              </a:rPr>
              <a:t>Les élèves peuvent très bien entourer </a:t>
            </a:r>
            <a:r>
              <a:rPr lang="fr-FR" sz="1800" b="1" dirty="0">
                <a:effectLst/>
                <a:latin typeface="Times New Roman" panose="02020603050405020304" pitchFamily="18" charset="0"/>
                <a:ea typeface="Times New Roman" panose="02020603050405020304" pitchFamily="18" charset="0"/>
              </a:rPr>
              <a:t>lente</a:t>
            </a:r>
            <a:r>
              <a:rPr lang="fr-FR" sz="1800" i="1" dirty="0">
                <a:effectLst/>
                <a:latin typeface="Times New Roman" panose="02020603050405020304" pitchFamily="18" charset="0"/>
                <a:ea typeface="Times New Roman" panose="02020603050405020304" pitchFamily="18" charset="0"/>
              </a:rPr>
              <a:t>. Si c’est le cas, leur demander de préciser la ou les lettres de l’adjectif qui leur ont permis de répondre.</a:t>
            </a:r>
            <a:endParaRPr lang="fr-FR" sz="1800" i="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B050"/>
              </a:buClr>
              <a:buSzTx/>
              <a:buFont typeface="+mj-lt"/>
              <a:buNone/>
              <a:tabLst/>
              <a:defRPr/>
            </a:pPr>
            <a:r>
              <a:rPr lang="fr-FR" sz="1800" i="1" dirty="0">
                <a:effectLst/>
                <a:latin typeface="Times New Roman" panose="02020603050405020304" pitchFamily="18" charset="0"/>
                <a:ea typeface="Times New Roman" panose="02020603050405020304" pitchFamily="18" charset="0"/>
              </a:rPr>
              <a:t>Ils peuvent aussi entourer </a:t>
            </a:r>
            <a:r>
              <a:rPr lang="fr-FR" sz="1800" b="1" dirty="0">
                <a:effectLst/>
                <a:latin typeface="Times New Roman" panose="02020603050405020304" pitchFamily="18" charset="0"/>
                <a:ea typeface="Times New Roman" panose="02020603050405020304" pitchFamily="18" charset="0"/>
              </a:rPr>
              <a:t>-te</a:t>
            </a:r>
            <a:r>
              <a:rPr lang="fr-FR" sz="18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B050"/>
              </a:buClr>
              <a:buSzTx/>
              <a:buFont typeface="+mj-lt"/>
              <a:buNone/>
              <a:tabLst/>
              <a:defRPr/>
            </a:pPr>
            <a:endParaRPr lang="fr-FR" sz="1800" b="1" dirty="0">
              <a:solidFill>
                <a:srgbClr val="00B0F0"/>
              </a:solidFill>
              <a:effectLst/>
              <a:latin typeface="+mn-lt"/>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b="1" dirty="0">
                <a:effectLst/>
                <a:latin typeface="+mn-lt"/>
                <a:ea typeface="Calibri" panose="020F0502020204030204" pitchFamily="34" charset="0"/>
                <a:cs typeface="Times New Roman" panose="02020603050405020304" pitchFamily="18" charset="0"/>
              </a:rPr>
              <a:t>b. </a:t>
            </a:r>
            <a:r>
              <a:rPr lang="fr-FR" sz="1800" b="0" dirty="0">
                <a:effectLst/>
                <a:latin typeface="+mn-lt"/>
                <a:ea typeface="Calibri" panose="020F0502020204030204" pitchFamily="34" charset="0"/>
                <a:cs typeface="Times New Roman" panose="02020603050405020304" pitchFamily="18" charset="0"/>
              </a:rPr>
              <a:t>Je suis </a:t>
            </a:r>
            <a:r>
              <a:rPr lang="fr-FR" sz="1800" dirty="0">
                <a:effectLst/>
                <a:latin typeface="+mn-lt"/>
                <a:ea typeface="Calibri" panose="020F0502020204030204" pitchFamily="34" charset="0"/>
                <a:cs typeface="Times New Roman" panose="02020603050405020304" pitchFamily="18" charset="0"/>
              </a:rPr>
              <a:t>têtu</a:t>
            </a:r>
            <a:r>
              <a:rPr lang="fr-FR" sz="1800" b="1" dirty="0">
                <a:effectLst/>
                <a:latin typeface="+mn-lt"/>
                <a:ea typeface="Calibri" panose="020F0502020204030204" pitchFamily="34" charset="0"/>
                <a:cs typeface="Times New Roman" panose="02020603050405020304" pitchFamily="18" charset="0"/>
              </a:rPr>
              <a:t>e</a:t>
            </a:r>
            <a:r>
              <a:rPr lang="fr-FR" sz="1800" b="0" dirty="0">
                <a:effectLst/>
                <a:latin typeface="+mn-lt"/>
                <a:ea typeface="Calibri" panose="020F0502020204030204" pitchFamily="34" charset="0"/>
                <a:cs typeface="Times New Roman" panose="02020603050405020304" pitchFamily="18" charset="0"/>
              </a:rPr>
              <a:t>.</a:t>
            </a:r>
            <a:r>
              <a:rPr lang="fr-FR" sz="1800" dirty="0">
                <a:effectLst/>
                <a:latin typeface="+mn-lt"/>
                <a:ea typeface="Calibri" panose="020F0502020204030204" pitchFamily="34" charset="0"/>
                <a:cs typeface="Times New Roman" panose="02020603050405020304" pitchFamily="18" charset="0"/>
              </a:rPr>
              <a:t> </a:t>
            </a:r>
            <a:r>
              <a:rPr lang="fr-FR" sz="1800" dirty="0">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mn-lt"/>
                <a:ea typeface="Calibri" panose="020F0502020204030204" pitchFamily="34" charset="0"/>
                <a:cs typeface="Times New Roman" panose="02020603050405020304" pitchFamily="18" charset="0"/>
              </a:rPr>
              <a:t> Je suis… un âne ou </a:t>
            </a:r>
            <a:r>
              <a:rPr lang="fr-FR" sz="1800" b="1" u="sng" dirty="0">
                <a:effectLst/>
                <a:latin typeface="+mn-lt"/>
                <a:ea typeface="Calibri" panose="020F0502020204030204" pitchFamily="34" charset="0"/>
                <a:cs typeface="Times New Roman" panose="02020603050405020304" pitchFamily="18" charset="0"/>
              </a:rPr>
              <a:t>une</a:t>
            </a:r>
            <a:r>
              <a:rPr lang="fr-FR" sz="1800" u="sng" dirty="0">
                <a:effectLst/>
                <a:latin typeface="+mn-lt"/>
                <a:ea typeface="Calibri" panose="020F0502020204030204" pitchFamily="34" charset="0"/>
                <a:cs typeface="Times New Roman" panose="02020603050405020304" pitchFamily="18" charset="0"/>
              </a:rPr>
              <a:t> mule</a:t>
            </a:r>
            <a:r>
              <a:rPr lang="fr-FR" sz="1800" dirty="0">
                <a:effectLst/>
                <a:latin typeface="+mn-lt"/>
                <a:ea typeface="Calibri" panose="020F0502020204030204" pitchFamily="34" charset="0"/>
                <a:cs typeface="Times New Roman" panose="02020603050405020304" pitchFamily="18" charset="0"/>
              </a:rPr>
              <a:t> ?</a:t>
            </a: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28</a:t>
            </a:fld>
            <a:endParaRPr lang="fr-FR"/>
          </a:p>
        </p:txBody>
      </p:sp>
    </p:spTree>
    <p:extLst>
      <p:ext uri="{BB962C8B-B14F-4D97-AF65-F5344CB8AC3E}">
        <p14:creationId xmlns:p14="http://schemas.microsoft.com/office/powerpoint/2010/main" val="829753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solidFill>
                  <a:srgbClr val="0070C0"/>
                </a:solidFill>
                <a:effectLst/>
                <a:latin typeface="+mn-lt"/>
                <a:ea typeface="Calibri" panose="020F0502020204030204" pitchFamily="34" charset="0"/>
                <a:cs typeface="Times New Roman" panose="02020603050405020304" pitchFamily="18" charset="0"/>
              </a:rPr>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70C0"/>
                </a:solidFill>
                <a:effectLst/>
                <a:latin typeface="+mn-lt"/>
                <a:ea typeface="Calibri" panose="020F0502020204030204" pitchFamily="34" charset="0"/>
                <a:cs typeface="Times New Roman" panose="02020603050405020304" pitchFamily="18" charset="0"/>
              </a:rPr>
              <a:t>Exercice 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0" dirty="0">
                <a:effectLst/>
                <a:latin typeface="+mn-lt"/>
                <a:ea typeface="Calibri" panose="020F0502020204030204" pitchFamily="34" charset="0"/>
                <a:cs typeface="Times New Roman" panose="02020603050405020304" pitchFamily="18" charset="0"/>
              </a:rPr>
              <a:t>Les élèves doivent entourer les lettres et déterminants (les indices du féminin) en gras ci-dessous.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i="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B050"/>
              </a:buClr>
              <a:buSzTx/>
              <a:buFont typeface="+mj-lt"/>
              <a:buNone/>
              <a:tabLst/>
              <a:defRPr/>
            </a:pPr>
            <a:r>
              <a:rPr lang="fr-FR" sz="1800" b="1" dirty="0">
                <a:effectLst/>
                <a:latin typeface="+mn-lt"/>
                <a:ea typeface="Calibri" panose="020F0502020204030204" pitchFamily="34" charset="0"/>
                <a:cs typeface="Times New Roman" panose="02020603050405020304" pitchFamily="18" charset="0"/>
              </a:rPr>
              <a:t>a. </a:t>
            </a:r>
            <a:r>
              <a:rPr lang="fr-FR" sz="1800" b="0" dirty="0">
                <a:effectLst/>
                <a:latin typeface="+mn-lt"/>
                <a:ea typeface="Calibri" panose="020F0502020204030204" pitchFamily="34" charset="0"/>
                <a:cs typeface="Times New Roman" panose="02020603050405020304" pitchFamily="18" charset="0"/>
              </a:rPr>
              <a:t>Je suis </a:t>
            </a:r>
            <a:r>
              <a:rPr lang="fr-FR" sz="1800" dirty="0">
                <a:effectLst/>
                <a:latin typeface="+mn-lt"/>
                <a:ea typeface="Calibri" panose="020F0502020204030204" pitchFamily="34" charset="0"/>
                <a:cs typeface="Times New Roman" panose="02020603050405020304" pitchFamily="18" charset="0"/>
              </a:rPr>
              <a:t>len</a:t>
            </a:r>
            <a:r>
              <a:rPr lang="fr-FR" sz="1800" b="0" dirty="0">
                <a:effectLst/>
                <a:latin typeface="+mn-lt"/>
                <a:ea typeface="Calibri" panose="020F0502020204030204" pitchFamily="34" charset="0"/>
                <a:cs typeface="Times New Roman" panose="02020603050405020304" pitchFamily="18" charset="0"/>
              </a:rPr>
              <a:t>t</a:t>
            </a:r>
            <a:r>
              <a:rPr lang="fr-FR" sz="1800" b="1" dirty="0">
                <a:effectLst/>
                <a:latin typeface="+mn-lt"/>
                <a:ea typeface="Calibri" panose="020F0502020204030204" pitchFamily="34" charset="0"/>
                <a:cs typeface="Times New Roman" panose="02020603050405020304" pitchFamily="18" charset="0"/>
              </a:rPr>
              <a:t>e</a:t>
            </a:r>
            <a:r>
              <a:rPr lang="fr-FR" sz="1800" b="0" dirty="0">
                <a:effectLst/>
                <a:latin typeface="+mn-lt"/>
                <a:ea typeface="Calibri" panose="020F0502020204030204" pitchFamily="34" charset="0"/>
                <a:cs typeface="Times New Roman" panose="02020603050405020304" pitchFamily="18" charset="0"/>
              </a:rPr>
              <a:t>.</a:t>
            </a:r>
            <a:r>
              <a:rPr lang="fr-FR" sz="1800" dirty="0">
                <a:effectLst/>
                <a:latin typeface="+mn-lt"/>
                <a:ea typeface="Calibri" panose="020F0502020204030204" pitchFamily="34" charset="0"/>
                <a:cs typeface="Times New Roman" panose="02020603050405020304" pitchFamily="18" charset="0"/>
              </a:rPr>
              <a:t> </a:t>
            </a:r>
            <a:r>
              <a:rPr lang="fr-FR" sz="1800" dirty="0">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mn-lt"/>
                <a:ea typeface="Calibri" panose="020F0502020204030204" pitchFamily="34" charset="0"/>
                <a:cs typeface="Times New Roman" panose="02020603050405020304" pitchFamily="18" charset="0"/>
              </a:rPr>
              <a:t> Je suis… l’escargot ou </a:t>
            </a:r>
            <a:r>
              <a:rPr lang="fr-FR" sz="1800" b="1" u="sng" dirty="0">
                <a:effectLst/>
                <a:latin typeface="+mn-lt"/>
                <a:ea typeface="Calibri" panose="020F0502020204030204" pitchFamily="34" charset="0"/>
                <a:cs typeface="Times New Roman" panose="02020603050405020304" pitchFamily="18" charset="0"/>
              </a:rPr>
              <a:t>la</a:t>
            </a:r>
            <a:r>
              <a:rPr lang="fr-FR" sz="1800" u="sng" dirty="0">
                <a:effectLst/>
                <a:latin typeface="+mn-lt"/>
                <a:ea typeface="Calibri" panose="020F0502020204030204" pitchFamily="34" charset="0"/>
                <a:cs typeface="Times New Roman" panose="02020603050405020304" pitchFamily="18" charset="0"/>
              </a:rPr>
              <a:t> tortue</a:t>
            </a:r>
            <a:r>
              <a:rPr lang="fr-FR" sz="18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
                <a:srgbClr val="00B050"/>
              </a:buClr>
              <a:buSzTx/>
              <a:buFont typeface="+mj-lt"/>
              <a:buNone/>
              <a:tabLst/>
              <a:defRPr/>
            </a:pPr>
            <a:endParaRPr lang="fr-FR" sz="1800" i="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B050"/>
              </a:buClr>
              <a:buSzTx/>
              <a:buFont typeface="+mj-lt"/>
              <a:buNone/>
              <a:tabLst/>
              <a:defRPr/>
            </a:pPr>
            <a:r>
              <a:rPr lang="fr-FR" sz="1800" i="1" dirty="0">
                <a:effectLst/>
                <a:latin typeface="Times New Roman" panose="02020603050405020304" pitchFamily="18" charset="0"/>
                <a:ea typeface="Times New Roman" panose="02020603050405020304" pitchFamily="18" charset="0"/>
              </a:rPr>
              <a:t>À l’oral,</a:t>
            </a:r>
            <a:r>
              <a:rPr lang="fr-FR" sz="1800" dirty="0">
                <a:effectLs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tortue</a:t>
            </a:r>
            <a:r>
              <a:rPr lang="fr-FR" sz="1800" i="1" dirty="0">
                <a:effectLst/>
                <a:latin typeface="Times New Roman" panose="02020603050405020304" pitchFamily="18" charset="0"/>
                <a:ea typeface="Times New Roman" panose="02020603050405020304" pitchFamily="18" charset="0"/>
              </a:rPr>
              <a:t> sonne bien avec</a:t>
            </a:r>
            <a:r>
              <a:rPr lang="fr-FR" sz="1800" dirty="0">
                <a:effectLs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lente</a:t>
            </a:r>
            <a:r>
              <a:rPr lang="fr-FR" sz="1800" i="1" dirty="0">
                <a:effectLst/>
                <a:latin typeface="Times New Roman" panose="02020603050405020304" pitchFamily="18" charset="0"/>
                <a:ea typeface="Times New Roman" panose="02020603050405020304" pitchFamily="18" charset="0"/>
              </a:rPr>
              <a:t>. À l’écrit, le </a:t>
            </a:r>
            <a:r>
              <a:rPr lang="fr-FR" sz="1800" b="1" dirty="0">
                <a:effectLst/>
                <a:latin typeface="Times New Roman" panose="02020603050405020304" pitchFamily="18" charset="0"/>
                <a:ea typeface="Times New Roman" panose="02020603050405020304" pitchFamily="18" charset="0"/>
              </a:rPr>
              <a:t>-e</a:t>
            </a:r>
            <a:r>
              <a:rPr lang="fr-FR" sz="1800" i="1" dirty="0">
                <a:effectLst/>
                <a:latin typeface="Times New Roman" panose="02020603050405020304" pitchFamily="18" charset="0"/>
                <a:ea typeface="Times New Roman" panose="02020603050405020304" pitchFamily="18" charset="0"/>
              </a:rPr>
              <a:t> de </a:t>
            </a:r>
            <a:r>
              <a:rPr lang="fr-FR" sz="1800" b="1" dirty="0">
                <a:effectLst/>
                <a:latin typeface="Times New Roman" panose="02020603050405020304" pitchFamily="18" charset="0"/>
                <a:ea typeface="Times New Roman" panose="02020603050405020304" pitchFamily="18" charset="0"/>
              </a:rPr>
              <a:t>lente</a:t>
            </a:r>
            <a:r>
              <a:rPr lang="fr-FR" sz="1800" i="1" dirty="0">
                <a:effectLst/>
                <a:latin typeface="Times New Roman" panose="02020603050405020304" pitchFamily="18" charset="0"/>
                <a:ea typeface="Times New Roman" panose="02020603050405020304" pitchFamily="18" charset="0"/>
              </a:rPr>
              <a:t> indique que le mot doit aller avec un mot</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féminin (devant lequel on peut mettre </a:t>
            </a:r>
            <a:r>
              <a:rPr lang="fr-FR" sz="1800" b="1" dirty="0">
                <a:effectLst/>
                <a:latin typeface="Times New Roman" panose="02020603050405020304" pitchFamily="18" charset="0"/>
                <a:ea typeface="Times New Roman" panose="02020603050405020304" pitchFamily="18" charset="0"/>
              </a:rPr>
              <a:t>la</a:t>
            </a:r>
            <a:r>
              <a:rPr lang="fr-FR" sz="1800" i="1" dirty="0">
                <a:effectLst/>
                <a:latin typeface="Times New Roman" panose="02020603050405020304" pitchFamily="18" charset="0"/>
                <a:ea typeface="Times New Roman" panose="02020603050405020304" pitchFamily="18" charset="0"/>
              </a:rPr>
              <a:t> ou </a:t>
            </a:r>
            <a:r>
              <a:rPr lang="fr-FR" sz="1800" b="1" dirty="0">
                <a:effectLst/>
                <a:latin typeface="Times New Roman" panose="02020603050405020304" pitchFamily="18" charset="0"/>
                <a:ea typeface="Times New Roman" panose="02020603050405020304" pitchFamily="18" charset="0"/>
              </a:rPr>
              <a:t>une</a:t>
            </a:r>
            <a:r>
              <a:rPr lang="fr-FR" sz="1800" i="1"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ici </a:t>
            </a:r>
            <a:r>
              <a:rPr lang="fr-FR" sz="1800" b="1" dirty="0">
                <a:effectLst/>
                <a:latin typeface="Times New Roman" panose="02020603050405020304" pitchFamily="18" charset="0"/>
                <a:ea typeface="Times New Roman" panose="02020603050405020304" pitchFamily="18" charset="0"/>
              </a:rPr>
              <a:t>la tortue</a:t>
            </a:r>
            <a:r>
              <a:rPr lang="fr-FR" sz="1800" i="1" dirty="0">
                <a:effectLs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Lent</a:t>
            </a:r>
            <a:r>
              <a:rPr lang="fr-FR" sz="1800" dirty="0">
                <a:effectLst/>
                <a:latin typeface="Times New Roman" panose="02020603050405020304" pitchFamily="18" charset="0"/>
                <a:ea typeface="Times New Roman" panose="02020603050405020304" pitchFamily="18" charset="0"/>
              </a:rPr>
              <a:t> </a:t>
            </a:r>
            <a:r>
              <a:rPr lang="fr-FR" sz="1800" i="1" dirty="0">
                <a:effectLst/>
                <a:latin typeface="Times New Roman" panose="02020603050405020304" pitchFamily="18" charset="0"/>
                <a:ea typeface="Times New Roman" panose="02020603050405020304" pitchFamily="18" charset="0"/>
              </a:rPr>
              <a:t>irait avec</a:t>
            </a:r>
            <a:r>
              <a:rPr lang="fr-FR" sz="1800" dirty="0">
                <a:effectLst/>
                <a:latin typeface="Times New Roman" panose="02020603050405020304" pitchFamily="18" charset="0"/>
                <a:ea typeface="Times New Roman" panose="02020603050405020304" pitchFamily="18" charset="0"/>
              </a:rPr>
              <a:t> </a:t>
            </a:r>
            <a:r>
              <a:rPr lang="fr-FR" sz="1800" b="1" dirty="0">
                <a:effectLst/>
                <a:latin typeface="Times New Roman" panose="02020603050405020304" pitchFamily="18" charset="0"/>
                <a:ea typeface="Times New Roman" panose="02020603050405020304" pitchFamily="18" charset="0"/>
              </a:rPr>
              <a:t>escargot</a:t>
            </a:r>
            <a:r>
              <a:rPr lang="fr-FR" sz="18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B050"/>
              </a:buClr>
              <a:buSzTx/>
              <a:buFont typeface="+mj-lt"/>
              <a:buNone/>
              <a:tabLst/>
              <a:defRPr/>
            </a:pPr>
            <a:r>
              <a:rPr lang="fr-FR" sz="1800" i="1" dirty="0">
                <a:effectLst/>
                <a:latin typeface="Times New Roman" panose="02020603050405020304" pitchFamily="18" charset="0"/>
                <a:ea typeface="Times New Roman" panose="02020603050405020304" pitchFamily="18" charset="0"/>
              </a:rPr>
              <a:t>Dans </a:t>
            </a:r>
            <a:r>
              <a:rPr lang="fr-FR" sz="1800" b="1" dirty="0">
                <a:effectLst/>
                <a:latin typeface="Times New Roman" panose="02020603050405020304" pitchFamily="18" charset="0"/>
                <a:ea typeface="Times New Roman" panose="02020603050405020304" pitchFamily="18" charset="0"/>
              </a:rPr>
              <a:t>l’escargot</a:t>
            </a:r>
            <a:r>
              <a:rPr lang="fr-FR" sz="1800" i="1" dirty="0">
                <a:effectLst/>
                <a:latin typeface="Times New Roman" panose="02020603050405020304" pitchFamily="18" charset="0"/>
                <a:ea typeface="Times New Roman" panose="02020603050405020304" pitchFamily="18" charset="0"/>
              </a:rPr>
              <a:t>, le genre du déterminant est masqué. Ne pas hésiter à le remplacer par </a:t>
            </a:r>
            <a:r>
              <a:rPr lang="fr-FR" sz="1800" b="1" dirty="0">
                <a:effectLst/>
                <a:latin typeface="Times New Roman" panose="02020603050405020304" pitchFamily="18" charset="0"/>
                <a:ea typeface="Times New Roman" panose="02020603050405020304" pitchFamily="18" charset="0"/>
              </a:rPr>
              <a:t>un</a:t>
            </a:r>
            <a:r>
              <a:rPr lang="fr-FR" sz="1800" i="1" dirty="0">
                <a:effectLst/>
                <a:latin typeface="Times New Roman" panose="02020603050405020304" pitchFamily="18" charset="0"/>
                <a:ea typeface="Times New Roman" panose="02020603050405020304" pitchFamily="18" charset="0"/>
              </a:rPr>
              <a:t>.</a:t>
            </a:r>
            <a:endParaRPr lang="fr-FR" sz="1800" i="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B050"/>
              </a:buClr>
              <a:buSzTx/>
              <a:buFont typeface="+mj-lt"/>
              <a:buNone/>
              <a:tabLst/>
              <a:defRPr/>
            </a:pPr>
            <a:r>
              <a:rPr lang="fr-FR" sz="1800" i="1" dirty="0">
                <a:effectLst/>
                <a:latin typeface="Times New Roman" panose="02020603050405020304" pitchFamily="18" charset="0"/>
                <a:ea typeface="Times New Roman" panose="02020603050405020304" pitchFamily="18" charset="0"/>
              </a:rPr>
              <a:t>Les élèves peuvent très bien entourer </a:t>
            </a:r>
            <a:r>
              <a:rPr lang="fr-FR" sz="1800" b="1" dirty="0">
                <a:effectLst/>
                <a:latin typeface="Times New Roman" panose="02020603050405020304" pitchFamily="18" charset="0"/>
                <a:ea typeface="Times New Roman" panose="02020603050405020304" pitchFamily="18" charset="0"/>
              </a:rPr>
              <a:t>lente</a:t>
            </a:r>
            <a:r>
              <a:rPr lang="fr-FR" sz="1800" i="1" dirty="0">
                <a:effectLst/>
                <a:latin typeface="Times New Roman" panose="02020603050405020304" pitchFamily="18" charset="0"/>
                <a:ea typeface="Times New Roman" panose="02020603050405020304" pitchFamily="18" charset="0"/>
              </a:rPr>
              <a:t>. Si c’est le cas, leur demander de préciser la ou les lettres de l’adjectif qui leur ont permis de répondre.</a:t>
            </a:r>
            <a:endParaRPr lang="fr-FR" sz="1800" i="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B050"/>
              </a:buClr>
              <a:buSzTx/>
              <a:buFont typeface="+mj-lt"/>
              <a:buNone/>
              <a:tabLst/>
              <a:defRPr/>
            </a:pPr>
            <a:r>
              <a:rPr lang="fr-FR" sz="1800" i="1" dirty="0">
                <a:effectLst/>
                <a:latin typeface="Times New Roman" panose="02020603050405020304" pitchFamily="18" charset="0"/>
                <a:ea typeface="Times New Roman" panose="02020603050405020304" pitchFamily="18" charset="0"/>
              </a:rPr>
              <a:t>Ils peuvent aussi entourer </a:t>
            </a:r>
            <a:r>
              <a:rPr lang="fr-FR" sz="1800" b="1" dirty="0">
                <a:effectLst/>
                <a:latin typeface="Times New Roman" panose="02020603050405020304" pitchFamily="18" charset="0"/>
                <a:ea typeface="Times New Roman" panose="02020603050405020304" pitchFamily="18" charset="0"/>
              </a:rPr>
              <a:t>-te</a:t>
            </a:r>
            <a:r>
              <a:rPr lang="fr-FR" sz="18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B050"/>
              </a:buClr>
              <a:buSzTx/>
              <a:buFont typeface="+mj-lt"/>
              <a:buNone/>
              <a:tabLst/>
              <a:defRPr/>
            </a:pPr>
            <a:endParaRPr lang="fr-FR" sz="1800" b="1" dirty="0">
              <a:solidFill>
                <a:srgbClr val="00B0F0"/>
              </a:solidFill>
              <a:effectLst/>
              <a:latin typeface="+mn-lt"/>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b="1" dirty="0">
                <a:effectLst/>
                <a:latin typeface="+mn-lt"/>
                <a:ea typeface="Calibri" panose="020F0502020204030204" pitchFamily="34" charset="0"/>
                <a:cs typeface="Times New Roman" panose="02020603050405020304" pitchFamily="18" charset="0"/>
              </a:rPr>
              <a:t>b. </a:t>
            </a:r>
            <a:r>
              <a:rPr lang="fr-FR" sz="1800" b="0" dirty="0">
                <a:effectLst/>
                <a:latin typeface="+mn-lt"/>
                <a:ea typeface="Calibri" panose="020F0502020204030204" pitchFamily="34" charset="0"/>
                <a:cs typeface="Times New Roman" panose="02020603050405020304" pitchFamily="18" charset="0"/>
              </a:rPr>
              <a:t>Je suis </a:t>
            </a:r>
            <a:r>
              <a:rPr lang="fr-FR" sz="1800" dirty="0">
                <a:effectLst/>
                <a:latin typeface="+mn-lt"/>
                <a:ea typeface="Calibri" panose="020F0502020204030204" pitchFamily="34" charset="0"/>
                <a:cs typeface="Times New Roman" panose="02020603050405020304" pitchFamily="18" charset="0"/>
              </a:rPr>
              <a:t>têtu</a:t>
            </a:r>
            <a:r>
              <a:rPr lang="fr-FR" sz="1800" b="1" dirty="0">
                <a:effectLst/>
                <a:latin typeface="+mn-lt"/>
                <a:ea typeface="Calibri" panose="020F0502020204030204" pitchFamily="34" charset="0"/>
                <a:cs typeface="Times New Roman" panose="02020603050405020304" pitchFamily="18" charset="0"/>
              </a:rPr>
              <a:t>e</a:t>
            </a:r>
            <a:r>
              <a:rPr lang="fr-FR" sz="1800" b="0" dirty="0">
                <a:effectLst/>
                <a:latin typeface="+mn-lt"/>
                <a:ea typeface="Calibri" panose="020F0502020204030204" pitchFamily="34" charset="0"/>
                <a:cs typeface="Times New Roman" panose="02020603050405020304" pitchFamily="18" charset="0"/>
              </a:rPr>
              <a:t>.</a:t>
            </a:r>
            <a:r>
              <a:rPr lang="fr-FR" sz="1800" dirty="0">
                <a:effectLst/>
                <a:latin typeface="+mn-lt"/>
                <a:ea typeface="Calibri" panose="020F0502020204030204" pitchFamily="34" charset="0"/>
                <a:cs typeface="Times New Roman" panose="02020603050405020304" pitchFamily="18" charset="0"/>
              </a:rPr>
              <a:t> </a:t>
            </a:r>
            <a:r>
              <a:rPr lang="fr-FR" sz="1800" dirty="0">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mn-lt"/>
                <a:ea typeface="Calibri" panose="020F0502020204030204" pitchFamily="34" charset="0"/>
                <a:cs typeface="Times New Roman" panose="02020603050405020304" pitchFamily="18" charset="0"/>
              </a:rPr>
              <a:t> Je suis… un âne ou </a:t>
            </a:r>
            <a:r>
              <a:rPr lang="fr-FR" sz="1800" b="1" u="sng" dirty="0">
                <a:effectLst/>
                <a:latin typeface="+mn-lt"/>
                <a:ea typeface="Calibri" panose="020F0502020204030204" pitchFamily="34" charset="0"/>
                <a:cs typeface="Times New Roman" panose="02020603050405020304" pitchFamily="18" charset="0"/>
              </a:rPr>
              <a:t>une</a:t>
            </a:r>
            <a:r>
              <a:rPr lang="fr-FR" sz="1800" u="sng" dirty="0">
                <a:effectLst/>
                <a:latin typeface="+mn-lt"/>
                <a:ea typeface="Calibri" panose="020F0502020204030204" pitchFamily="34" charset="0"/>
                <a:cs typeface="Times New Roman" panose="02020603050405020304" pitchFamily="18" charset="0"/>
              </a:rPr>
              <a:t> mule</a:t>
            </a:r>
            <a:r>
              <a:rPr lang="fr-FR" sz="1800" dirty="0">
                <a:effectLst/>
                <a:latin typeface="+mn-lt"/>
                <a:ea typeface="Calibri" panose="020F0502020204030204" pitchFamily="34" charset="0"/>
                <a:cs typeface="Times New Roman" panose="02020603050405020304" pitchFamily="18" charset="0"/>
              </a:rPr>
              <a:t> ?</a:t>
            </a: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29</a:t>
            </a:fld>
            <a:endParaRPr lang="fr-FR"/>
          </a:p>
        </p:txBody>
      </p:sp>
    </p:spTree>
    <p:extLst>
      <p:ext uri="{BB962C8B-B14F-4D97-AF65-F5344CB8AC3E}">
        <p14:creationId xmlns:p14="http://schemas.microsoft.com/office/powerpoint/2010/main" val="45806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anose="05040102010807070707" pitchFamily="18" charset="2"/>
              <a:buNone/>
            </a:pPr>
            <a:r>
              <a:rPr lang="fr-FR"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Aujourd’hui, on va faire le même genre de recherche. </a:t>
            </a:r>
          </a:p>
          <a:p>
            <a:pPr marL="0" indent="0">
              <a:buFont typeface="Wingdings 3" panose="05040102010807070707" pitchFamily="18" charset="2"/>
              <a:buNone/>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leçon s’appelle : </a:t>
            </a:r>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Devinettes</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Il s’agit de résoudre des devinettes comme celle-ci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r>
              <a:rPr lang="fr-FR" sz="1800" i="1" dirty="0">
                <a:solidFill>
                  <a:srgbClr val="000000"/>
                </a:solidFill>
                <a:effectLst/>
                <a:latin typeface="Calibri"/>
                <a:ea typeface="Calibri"/>
                <a:cs typeface="Calibri"/>
              </a:rPr>
              <a:t>Je suis noire et aussi jaune</a:t>
            </a:r>
            <a:r>
              <a:rPr lang="fr-FR" sz="1800" i="1" dirty="0">
                <a:solidFill>
                  <a:srgbClr val="000000"/>
                </a:solidFill>
                <a:latin typeface="Calibri"/>
                <a:ea typeface="Calibri"/>
                <a:cs typeface="Calibri"/>
              </a:rPr>
              <a:t>.</a:t>
            </a:r>
            <a:endParaRPr lang="fr-FR" sz="1800"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fr-FR" sz="1800" i="1" dirty="0">
                <a:solidFill>
                  <a:srgbClr val="000000"/>
                </a:solidFill>
                <a:latin typeface="Calibri"/>
                <a:ea typeface="Calibri"/>
                <a:cs typeface="Calibri"/>
              </a:rPr>
              <a:t>Je</a:t>
            </a:r>
            <a:r>
              <a:rPr lang="fr-FR" sz="1800" i="1" dirty="0">
                <a:solidFill>
                  <a:srgbClr val="000000"/>
                </a:solidFill>
                <a:effectLst/>
                <a:latin typeface="Calibri"/>
                <a:ea typeface="Calibri"/>
                <a:cs typeface="Calibri"/>
              </a:rPr>
              <a:t> vole et je pique.</a:t>
            </a:r>
            <a:r>
              <a:rPr lang="fr-FR" sz="1800" i="1" dirty="0">
                <a:solidFill>
                  <a:srgbClr val="000000"/>
                </a:solidFill>
                <a:latin typeface="Calibri"/>
                <a:ea typeface="Calibri"/>
                <a:cs typeface="Calibri"/>
              </a:rPr>
              <a:t> </a:t>
            </a:r>
            <a:endParaRPr lang="fr-FR" sz="1800" i="1" dirty="0">
              <a:effectLst/>
              <a:latin typeface="Calibri" panose="020F0502020204030204" pitchFamily="34" charset="0"/>
              <a:ea typeface="Calibri" panose="020F0502020204030204" pitchFamily="34" charset="0"/>
              <a:cs typeface="Calibri"/>
            </a:endParaRPr>
          </a:p>
          <a:p>
            <a:r>
              <a:rPr lang="fr-FR" sz="1800" i="1" dirty="0">
                <a:solidFill>
                  <a:srgbClr val="000000"/>
                </a:solidFill>
                <a:latin typeface="Calibri"/>
                <a:ea typeface="Calibri"/>
                <a:cs typeface="Calibri"/>
              </a:rPr>
              <a:t>Je suis... la </a:t>
            </a:r>
            <a:r>
              <a:rPr lang="fr-FR" sz="1800" i="1" dirty="0">
                <a:solidFill>
                  <a:srgbClr val="000000"/>
                </a:solidFill>
                <a:effectLst/>
                <a:latin typeface="Calibri"/>
                <a:ea typeface="Calibri"/>
                <a:cs typeface="Calibri"/>
              </a:rPr>
              <a:t>guêpe ou la pie ?</a:t>
            </a:r>
            <a:r>
              <a:rPr lang="fr-FR" sz="1800" i="1" dirty="0">
                <a:solidFill>
                  <a:srgbClr val="000000"/>
                </a:solidFill>
                <a:latin typeface="Calibri"/>
                <a:ea typeface="Calibri"/>
                <a:cs typeface="Calibri"/>
              </a:rPr>
              <a:t>      </a:t>
            </a:r>
            <a:endParaRPr lang="fr-FR"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Est-ce que vous pouvez trouver la réponse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3</a:t>
            </a:fld>
            <a:endParaRPr lang="fr-FR"/>
          </a:p>
        </p:txBody>
      </p:sp>
    </p:spTree>
    <p:extLst>
      <p:ext uri="{BB962C8B-B14F-4D97-AF65-F5344CB8AC3E}">
        <p14:creationId xmlns:p14="http://schemas.microsoft.com/office/powerpoint/2010/main" val="27046474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1" i="0" u="none" dirty="0">
                <a:effectLst/>
                <a:latin typeface="+mn-lt"/>
                <a:ea typeface="Calibri" panose="020F0502020204030204" pitchFamily="34" charset="0"/>
                <a:cs typeface="Times New Roman" panose="02020603050405020304" pitchFamily="18" charset="0"/>
              </a:rPr>
              <a:t>Exercice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rgbClr val="0070C0"/>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mj-lt"/>
              <a:buNone/>
            </a:pP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Faire remarquer le modèle de devinette proposé.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Je suis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Je …………….. et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Je suis ………………………….. ou ………………………………. ?</a:t>
            </a:r>
            <a:endParaRPr lang="fr-FR" sz="18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Faire remarquer les trois types d’aides différentes.</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Attirer l’attention des élèves sur les couples les plus intéressants à traiter :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corbeau / corneille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cygne / oie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i="0" u="none" strike="noStrike" baseline="0" dirty="0">
              <a:solidFill>
                <a:srgbClr val="211D1E"/>
              </a:solidFill>
              <a:latin typeface="FSAlbert"/>
            </a:endParaRPr>
          </a:p>
          <a:p>
            <a:r>
              <a:rPr lang="fr-FR" sz="1800" b="1" i="0" u="none" strike="noStrike" baseline="0" dirty="0">
                <a:solidFill>
                  <a:srgbClr val="211D1E"/>
                </a:solidFill>
                <a:latin typeface="FSAlbert"/>
              </a:rPr>
              <a:t>Lors de la phase collective</a:t>
            </a:r>
            <a:r>
              <a:rPr lang="fr-FR" sz="1800" b="0" i="1" u="none" strike="noStrike" baseline="0" dirty="0">
                <a:solidFill>
                  <a:srgbClr val="211D1E"/>
                </a:solidFill>
                <a:latin typeface="FSAlbert"/>
              </a:rPr>
              <a:t>, l’enjeu est double : valider la bonne graphie de la devinette (accord de l’adjectif avec le nom) et résoudre la devinette. Proposer à certains élèves de lire oralement leur production. Mais aussi, éventuellement, sélectionner en amont quelques productions intéressantes à soumettre à la classe. La classe doit alors résoudre la devinette en justifiant à chaque fois. Attirer l’attention des élèves sur l’accord des adjectifs : c’est principalement cela qui permet de distinguer le corbeau de la corneille et le cygne de l’oie. Dans certains cas, on a besoin de la version écrite pour trancher. Reconnaitre alors la devinette comme une devinette plus difficile. Ces lectures peuvent se faire sur un ou deux jours. </a:t>
            </a:r>
            <a:endParaRPr lang="fr-FR" sz="18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30</a:t>
            </a:fld>
            <a:endParaRPr lang="fr-FR"/>
          </a:p>
        </p:txBody>
      </p:sp>
    </p:spTree>
    <p:extLst>
      <p:ext uri="{BB962C8B-B14F-4D97-AF65-F5344CB8AC3E}">
        <p14:creationId xmlns:p14="http://schemas.microsoft.com/office/powerpoint/2010/main" val="2077464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0" i="1" dirty="0">
                <a:solidFill>
                  <a:srgbClr val="0070C0"/>
                </a:solidFill>
                <a:effectLst/>
                <a:latin typeface="+mn-lt"/>
                <a:ea typeface="Calibri" panose="020F0502020204030204" pitchFamily="34" charset="0"/>
                <a:cs typeface="Times New Roman" panose="02020603050405020304" pitchFamily="18" charset="0"/>
              </a:rPr>
              <a:t>(Affichage avec le mémo)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1" i="0" u="none" dirty="0">
                <a:effectLst/>
                <a:latin typeface="+mn-lt"/>
                <a:ea typeface="Calibri" panose="020F0502020204030204" pitchFamily="34" charset="0"/>
                <a:cs typeface="Times New Roman" panose="02020603050405020304" pitchFamily="18" charset="0"/>
              </a:rPr>
              <a:t>Exercice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rgbClr val="0070C0"/>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mj-lt"/>
              <a:buNone/>
            </a:pP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Faire remarquer le modèle de devinette proposé.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Je suis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Je …………….. et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Je suis ………………………….. ou ………………………………. ?</a:t>
            </a:r>
            <a:endParaRPr lang="fr-FR" sz="18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Faire remarquer les trois types d’aides différentes.</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Attirer l’attention des élèves sur les couples les plus intéressants à traiter :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corbeau / corneille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cygne / oie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31</a:t>
            </a:fld>
            <a:endParaRPr lang="fr-FR"/>
          </a:p>
        </p:txBody>
      </p:sp>
    </p:spTree>
    <p:extLst>
      <p:ext uri="{BB962C8B-B14F-4D97-AF65-F5344CB8AC3E}">
        <p14:creationId xmlns:p14="http://schemas.microsoft.com/office/powerpoint/2010/main" val="2389891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800" b="1" i="0" u="none" dirty="0">
                <a:effectLst/>
                <a:latin typeface="+mn-lt"/>
                <a:ea typeface="Calibri" panose="020F0502020204030204" pitchFamily="34" charset="0"/>
                <a:cs typeface="Times New Roman" panose="02020603050405020304" pitchFamily="18" charset="0"/>
              </a:rPr>
              <a:t>Exercice 3 </a:t>
            </a:r>
          </a:p>
          <a:p>
            <a:pPr marL="0" lvl="0" indent="0">
              <a:buClr>
                <a:srgbClr val="00B050"/>
              </a:buClr>
              <a:buFont typeface="+mj-lt"/>
              <a:buNone/>
            </a:pPr>
            <a:r>
              <a:rPr lang="fr-FR" sz="1800" b="0" dirty="0">
                <a:effectLst/>
                <a:latin typeface="+mn-lt"/>
                <a:ea typeface="Calibri" panose="020F0502020204030204" pitchFamily="34" charset="0"/>
                <a:cs typeface="Times New Roman" panose="02020603050405020304" pitchFamily="18" charset="0"/>
              </a:rPr>
              <a:t>Dictée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1" dirty="0">
                <a:effectLst/>
                <a:latin typeface="+mn-lt"/>
                <a:ea typeface="Calibri" panose="020F0502020204030204" pitchFamily="34" charset="0"/>
                <a:cs typeface="Times New Roman" panose="02020603050405020304" pitchFamily="18" charset="0"/>
              </a:rPr>
              <a:t>a. </a:t>
            </a:r>
            <a:r>
              <a:rPr lang="fr-FR" sz="1800" b="0" dirty="0">
                <a:effectLst/>
                <a:latin typeface="+mn-lt"/>
                <a:ea typeface="Calibri" panose="020F0502020204030204" pitchFamily="34" charset="0"/>
                <a:cs typeface="Times New Roman" panose="02020603050405020304" pitchFamily="18" charset="0"/>
              </a:rPr>
              <a:t>Le pantalon est bleu.</a:t>
            </a:r>
            <a:endParaRPr lang="fr-FR" sz="1800" b="0" u="none"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1" dirty="0">
                <a:effectLst/>
                <a:latin typeface="+mn-lt"/>
                <a:ea typeface="Calibri" panose="020F0502020204030204" pitchFamily="34" charset="0"/>
                <a:cs typeface="Times New Roman" panose="02020603050405020304" pitchFamily="18" charset="0"/>
              </a:rPr>
              <a:t>b.</a:t>
            </a:r>
            <a:r>
              <a:rPr lang="fr-FR" sz="1800" b="0" dirty="0">
                <a:effectLst/>
                <a:latin typeface="+mn-lt"/>
                <a:ea typeface="Calibri" panose="020F0502020204030204" pitchFamily="34" charset="0"/>
                <a:cs typeface="Times New Roman" panose="02020603050405020304" pitchFamily="18" charset="0"/>
              </a:rPr>
              <a:t> La jupe est bleue.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800" b="0" i="1" dirty="0">
              <a:solidFill>
                <a:srgbClr val="00000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Proposer les deux dictées sur deux jours consécutifs car elles sont liées.</a:t>
            </a:r>
            <a:endParaRPr lang="fr-FR" sz="18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Lors de la phase collective de la dictée </a:t>
            </a:r>
            <a:r>
              <a:rPr lang="fr-FR" sz="1800" b="1" dirty="0">
                <a:solidFill>
                  <a:srgbClr val="009FE4"/>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revenir sur la dictée </a:t>
            </a:r>
            <a:r>
              <a:rPr lang="fr-FR" sz="1800" b="1" dirty="0">
                <a:solidFill>
                  <a:srgbClr val="009FE4"/>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i="1" dirty="0">
                <a:solidFill>
                  <a:srgbClr val="009FE4"/>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pour évoquer l’absence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ou la présence de la marque du féminin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Choisir une modalité de la dictée parmi celles proposées dans l’introduction du </a:t>
            </a:r>
            <a:r>
              <a:rPr lang="fr-FR"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Guide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32</a:t>
            </a:fld>
            <a:endParaRPr lang="fr-FR"/>
          </a:p>
        </p:txBody>
      </p:sp>
    </p:spTree>
    <p:extLst>
      <p:ext uri="{BB962C8B-B14F-4D97-AF65-F5344CB8AC3E}">
        <p14:creationId xmlns:p14="http://schemas.microsoft.com/office/powerpoint/2010/main" val="1270634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800" b="0" i="1" dirty="0">
                <a:solidFill>
                  <a:srgbClr val="0070C0"/>
                </a:solidFill>
                <a:effectLst/>
                <a:latin typeface="+mn-lt"/>
                <a:ea typeface="Calibri" panose="020F0502020204030204" pitchFamily="34" charset="0"/>
                <a:cs typeface="Times New Roman" panose="02020603050405020304" pitchFamily="18" charset="0"/>
              </a:rPr>
              <a:t>(Affichage avec le mémo)</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1800" b="1" i="0" u="none" dirty="0">
                <a:effectLst/>
                <a:latin typeface="+mn-lt"/>
                <a:ea typeface="Calibri" panose="020F0502020204030204" pitchFamily="34" charset="0"/>
                <a:cs typeface="Times New Roman" panose="02020603050405020304" pitchFamily="18" charset="0"/>
              </a:rPr>
              <a:t>Exercice 3 </a:t>
            </a:r>
          </a:p>
          <a:p>
            <a:pPr marL="0" lvl="0" indent="0">
              <a:buClr>
                <a:srgbClr val="00B050"/>
              </a:buClr>
              <a:buFont typeface="+mj-lt"/>
              <a:buNone/>
            </a:pPr>
            <a:r>
              <a:rPr lang="fr-FR" sz="1800" b="0" dirty="0">
                <a:effectLst/>
                <a:latin typeface="+mn-lt"/>
                <a:ea typeface="Calibri" panose="020F0502020204030204" pitchFamily="34" charset="0"/>
                <a:cs typeface="Times New Roman" panose="02020603050405020304" pitchFamily="18" charset="0"/>
              </a:rPr>
              <a:t>Dictée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1" dirty="0">
                <a:effectLst/>
                <a:latin typeface="+mn-lt"/>
                <a:ea typeface="Calibri" panose="020F0502020204030204" pitchFamily="34" charset="0"/>
                <a:cs typeface="Times New Roman" panose="02020603050405020304" pitchFamily="18" charset="0"/>
              </a:rPr>
              <a:t>a. </a:t>
            </a:r>
            <a:r>
              <a:rPr lang="fr-FR" sz="1800" b="0" dirty="0">
                <a:effectLst/>
                <a:latin typeface="+mn-lt"/>
                <a:ea typeface="Calibri" panose="020F0502020204030204" pitchFamily="34" charset="0"/>
                <a:cs typeface="Times New Roman" panose="02020603050405020304" pitchFamily="18" charset="0"/>
              </a:rPr>
              <a:t>Le pantalon est bleu.</a:t>
            </a:r>
            <a:endParaRPr lang="fr-FR" sz="1800" b="0" u="none"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1" dirty="0">
                <a:effectLst/>
                <a:latin typeface="+mn-lt"/>
                <a:ea typeface="Calibri" panose="020F0502020204030204" pitchFamily="34" charset="0"/>
                <a:cs typeface="Times New Roman" panose="02020603050405020304" pitchFamily="18" charset="0"/>
              </a:rPr>
              <a:t>b.</a:t>
            </a:r>
            <a:r>
              <a:rPr lang="fr-FR" sz="1800" b="0" dirty="0">
                <a:effectLst/>
                <a:latin typeface="+mn-lt"/>
                <a:ea typeface="Calibri" panose="020F0502020204030204" pitchFamily="34" charset="0"/>
                <a:cs typeface="Times New Roman" panose="02020603050405020304" pitchFamily="18" charset="0"/>
              </a:rPr>
              <a:t> La jupe est bleue.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800" b="0" i="1" dirty="0">
              <a:solidFill>
                <a:srgbClr val="00000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Proposer les deux dictées sur deux jours consécutifs car elles sont liées.</a:t>
            </a:r>
            <a:endParaRPr lang="fr-FR" sz="18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Lors de la phase collective de la dictée </a:t>
            </a:r>
            <a:r>
              <a:rPr lang="fr-FR" sz="1800" b="1" dirty="0">
                <a:solidFill>
                  <a:srgbClr val="009FE4"/>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revenir sur la dictée </a:t>
            </a:r>
            <a:r>
              <a:rPr lang="fr-FR" sz="1800" b="1" dirty="0">
                <a:solidFill>
                  <a:srgbClr val="009FE4"/>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i="1" dirty="0">
                <a:solidFill>
                  <a:srgbClr val="009FE4"/>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pour évoquer l’absence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ou la présence de la marque du féminin </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Choisir une modalité de la dictée parmi celles proposées dans l’introduction du </a:t>
            </a:r>
            <a:r>
              <a:rPr lang="fr-FR" sz="18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Guide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33</a:t>
            </a:fld>
            <a:endParaRPr lang="fr-FR"/>
          </a:p>
        </p:txBody>
      </p:sp>
    </p:spTree>
    <p:extLst>
      <p:ext uri="{BB962C8B-B14F-4D97-AF65-F5344CB8AC3E}">
        <p14:creationId xmlns:p14="http://schemas.microsoft.com/office/powerpoint/2010/main" val="1950959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Activités de révision de cette leçon : </a:t>
            </a:r>
            <a:r>
              <a:rPr lang="fr-FR" sz="1200" b="0" i="1" u="sng" dirty="0">
                <a:latin typeface="+mn-lt"/>
              </a:rPr>
              <a:t>à</a:t>
            </a:r>
            <a:r>
              <a:rPr lang="fr-FR" i="1" u="sng" dirty="0"/>
              <a:t> proposer après la leçon 33</a:t>
            </a:r>
            <a:endParaRPr lang="fr-FR" sz="1200" b="1" u="sng"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rPr>
              <a:t>L</a:t>
            </a:r>
            <a:r>
              <a:rPr lang="fr-FR" sz="1200" b="1" dirty="0">
                <a:solidFill>
                  <a:srgbClr val="FF0000"/>
                </a:solidFill>
                <a:effectLst/>
                <a:latin typeface="+mn-lt"/>
                <a:ea typeface="Calibri" panose="020F0502020204030204" pitchFamily="34" charset="0"/>
                <a:cs typeface="Calibri" panose="020F0502020204030204" pitchFamily="34" charset="0"/>
                <a:sym typeface="Wingdings 3" pitchFamily="2" charset="2"/>
              </a:rPr>
              <a:t>ivret 2, page 10</a:t>
            </a:r>
            <a:endParaRPr lang="fr-FR" sz="1200" b="1" dirty="0">
              <a:latin typeface="+mn-lt"/>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34</a:t>
            </a:fld>
            <a:endParaRPr lang="fr-FR"/>
          </a:p>
        </p:txBody>
      </p:sp>
    </p:spTree>
    <p:extLst>
      <p:ext uri="{BB962C8B-B14F-4D97-AF65-F5344CB8AC3E}">
        <p14:creationId xmlns:p14="http://schemas.microsoft.com/office/powerpoint/2010/main" val="3951085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Exercice 1</a:t>
            </a:r>
          </a:p>
          <a:p>
            <a:pPr marL="0" lvl="0" indent="0">
              <a:buClr>
                <a:srgbClr val="00B05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L’armoire est abimée.</a:t>
            </a:r>
            <a:endPar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Dans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l’armoire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 genre du déterminant est masqué. Préciser que l’on peut dire « une armoire », c’est donc un nom féminin.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Abimé</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(dit comment elle est) va avec le nom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armoire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Abimé</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doit donc recevoir la marque du féminin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i="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L’arrosoir est bleu.</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35</a:t>
            </a:fld>
            <a:endParaRPr lang="fr-FR"/>
          </a:p>
        </p:txBody>
      </p:sp>
    </p:spTree>
    <p:extLst>
      <p:ext uri="{BB962C8B-B14F-4D97-AF65-F5344CB8AC3E}">
        <p14:creationId xmlns:p14="http://schemas.microsoft.com/office/powerpoint/2010/main" val="1783077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0070C0"/>
                </a:solidFill>
                <a:effectLst/>
                <a:latin typeface="+mn-lt"/>
                <a:ea typeface="Calibri" panose="020F0502020204030204" pitchFamily="34" charset="0"/>
                <a:cs typeface="Times New Roman" panose="02020603050405020304" pitchFamily="18" charset="0"/>
              </a:rPr>
              <a:t>(Affichage avec le mémo)</a:t>
            </a:r>
          </a:p>
          <a:p>
            <a:r>
              <a:rPr lang="fr-FR" b="1" dirty="0"/>
              <a:t>Exercice 1</a:t>
            </a:r>
          </a:p>
          <a:p>
            <a:pPr marL="0" lvl="0" indent="0">
              <a:buClr>
                <a:srgbClr val="00B050"/>
              </a:buClr>
              <a:buFont typeface="+mj-lt"/>
              <a:buNone/>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L’armoire est abimée.</a:t>
            </a:r>
            <a:endPar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Dans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l’armoire</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 genre du déterminant est masqué. Préciser que l’on peut dire « une armoire », c’est donc un nom féminin.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Abimé</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(dit comment elle est) va avec le nom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armoire</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Abimé</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doit donc recevoir la marque du féminin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200" b="1" i="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L’arrosoir est bleu.</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36</a:t>
            </a:fld>
            <a:endParaRPr lang="fr-FR"/>
          </a:p>
        </p:txBody>
      </p:sp>
    </p:spTree>
    <p:extLst>
      <p:ext uri="{BB962C8B-B14F-4D97-AF65-F5344CB8AC3E}">
        <p14:creationId xmlns:p14="http://schemas.microsoft.com/office/powerpoint/2010/main" val="3660496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Exercice 2</a:t>
            </a:r>
          </a:p>
          <a:p>
            <a:pPr marL="0" lvl="0" indent="0">
              <a:buClr>
                <a:srgbClr val="00B05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agitée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s’écrit avec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parce que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fourmi</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nom féminin.</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On peut dire « une fourmi », c’est donc un </a:t>
            </a:r>
            <a:r>
              <a:rPr lang="fr-FR" sz="1800" i="1" u="sng" dirty="0">
                <a:effectLst/>
                <a:latin typeface="Times New Roman" panose="02020603050405020304" pitchFamily="18" charset="0"/>
                <a:ea typeface="Calibri" panose="020F0502020204030204" pitchFamily="34" charset="0"/>
                <a:cs typeface="Times New Roman" panose="02020603050405020304" pitchFamily="18" charset="0"/>
              </a:rPr>
              <a:t>nom féminin</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Agité</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(dit comment elle est) va avec le nom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fourmi</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Agité</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doit donc recevoir la </a:t>
            </a:r>
            <a:r>
              <a:rPr lang="fr-FR" sz="1800" i="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marque du féminin</a:t>
            </a:r>
            <a:r>
              <a:rPr lang="fr-FR" sz="1800" i="1" u="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endParaRPr lang="fr-FR"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forte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s’écrit avec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parce que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odeur</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nom féminin.</a:t>
            </a:r>
          </a:p>
          <a:p>
            <a:pPr marL="0" lvl="0" indent="0">
              <a:buClr>
                <a:srgbClr val="00B050"/>
              </a:buClr>
              <a:buFont typeface="+mj-lt"/>
              <a:buNone/>
            </a:pP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perdue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s’écrit avec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parce que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sandale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est un nom féminin.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37</a:t>
            </a:fld>
            <a:endParaRPr lang="fr-FR"/>
          </a:p>
        </p:txBody>
      </p:sp>
    </p:spTree>
    <p:extLst>
      <p:ext uri="{BB962C8B-B14F-4D97-AF65-F5344CB8AC3E}">
        <p14:creationId xmlns:p14="http://schemas.microsoft.com/office/powerpoint/2010/main" val="2799457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0070C0"/>
                </a:solidFill>
                <a:effectLst/>
                <a:latin typeface="+mn-lt"/>
                <a:ea typeface="Calibri" panose="020F0502020204030204" pitchFamily="34" charset="0"/>
                <a:cs typeface="Times New Roman" panose="02020603050405020304" pitchFamily="18" charset="0"/>
              </a:rPr>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Exercice 2</a:t>
            </a:r>
          </a:p>
          <a:p>
            <a:pPr marL="0" lvl="0" indent="0">
              <a:buClr>
                <a:srgbClr val="00B050"/>
              </a:buClr>
              <a:buFont typeface="+mj-lt"/>
              <a:buNone/>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 agitée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s’écrit avec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parce que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fourmi</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est un nom féminin.</a:t>
            </a:r>
            <a:endParaRPr lang="fr-FR" sz="12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On peut dire « une fourmi », c’est donc un </a:t>
            </a:r>
            <a:r>
              <a:rPr lang="fr-FR" sz="1200" i="1" u="sng" dirty="0">
                <a:effectLst/>
                <a:latin typeface="Times New Roman" panose="02020603050405020304" pitchFamily="18" charset="0"/>
                <a:ea typeface="Calibri" panose="020F0502020204030204" pitchFamily="34" charset="0"/>
                <a:cs typeface="Times New Roman" panose="02020603050405020304" pitchFamily="18" charset="0"/>
              </a:rPr>
              <a:t>nom féminin</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Agité</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(dit comment elle est) va avec le nom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fourmi</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Agité</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doit donc recevoir la </a:t>
            </a:r>
            <a:r>
              <a:rPr lang="fr-FR" sz="1200" i="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marque du féminin</a:t>
            </a:r>
            <a:r>
              <a:rPr lang="fr-FR" sz="1200" i="1" u="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endParaRPr lang="fr-FR" sz="12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forte </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s’écrit avec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parce que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odeur</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est un nom féminin.</a:t>
            </a:r>
          </a:p>
          <a:p>
            <a:pPr marL="0" lvl="0" indent="0">
              <a:buClr>
                <a:srgbClr val="00B050"/>
              </a:buClr>
              <a:buFont typeface="+mj-lt"/>
              <a:buNone/>
            </a:pPr>
            <a:endParaRPr lang="fr-F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2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perdue </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s’écrit avec </a:t>
            </a:r>
            <a:r>
              <a:rPr lang="fr-FR" sz="1200" b="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parce que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sandale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est un nom féminin.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38</a:t>
            </a:fld>
            <a:endParaRPr lang="fr-FR"/>
          </a:p>
        </p:txBody>
      </p:sp>
    </p:spTree>
    <p:extLst>
      <p:ext uri="{BB962C8B-B14F-4D97-AF65-F5344CB8AC3E}">
        <p14:creationId xmlns:p14="http://schemas.microsoft.com/office/powerpoint/2010/main" val="3182680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Exercice 3</a:t>
            </a:r>
          </a:p>
          <a:p>
            <a:pPr marL="0" lvl="0" indent="0">
              <a:buClr>
                <a:srgbClr val="00B050"/>
              </a:buClr>
              <a:buFont typeface="+mj-lt"/>
              <a:buNone/>
            </a:pPr>
            <a:r>
              <a:rPr lang="fr-FR" sz="1800" b="0" dirty="0">
                <a:effectLst/>
                <a:latin typeface="Times New Roman" panose="02020603050405020304" pitchFamily="18" charset="0"/>
                <a:ea typeface="Calibri" panose="020F0502020204030204" pitchFamily="34" charset="0"/>
                <a:cs typeface="Times New Roman" panose="02020603050405020304" pitchFamily="18" charset="0"/>
              </a:rPr>
              <a:t>Dictée :</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Ma chemise est usée.</a:t>
            </a:r>
            <a:endParaRPr lang="fr-FR"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endParaRPr lang="fr-FR" sz="18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buClr>
                <a:srgbClr val="00B050"/>
              </a:buClr>
              <a:buFont typeface="+mj-lt"/>
              <a:buNone/>
            </a:pPr>
            <a:r>
              <a:rPr lang="fr-FR" sz="1800" i="1" dirty="0">
                <a:solidFill>
                  <a:srgbClr val="000000"/>
                </a:solidFill>
                <a:effectLst/>
                <a:latin typeface="Times New Roman" panose="02020603050405020304" pitchFamily="18" charset="0"/>
                <a:ea typeface="Times New Roman" panose="02020603050405020304" pitchFamily="18" charset="0"/>
              </a:rPr>
              <a:t>Choisir une modalité de la dictée parmi celles proposées dans l’introduction du </a:t>
            </a:r>
            <a:r>
              <a:rPr lang="fr-FR" sz="1800" i="0" dirty="0">
                <a:solidFill>
                  <a:srgbClr val="000000"/>
                </a:solidFill>
                <a:effectLst/>
                <a:latin typeface="Times New Roman" panose="02020603050405020304" pitchFamily="18" charset="0"/>
                <a:ea typeface="Times New Roman" panose="02020603050405020304" pitchFamily="18" charset="0"/>
              </a:rPr>
              <a:t>Guide</a:t>
            </a:r>
            <a:r>
              <a:rPr lang="fr-FR" sz="1800" i="1" dirty="0">
                <a:solidFill>
                  <a:srgbClr val="00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39</a:t>
            </a:fld>
            <a:endParaRPr lang="fr-FR"/>
          </a:p>
        </p:txBody>
      </p:sp>
    </p:spTree>
    <p:extLst>
      <p:ext uri="{BB962C8B-B14F-4D97-AF65-F5344CB8AC3E}">
        <p14:creationId xmlns:p14="http://schemas.microsoft.com/office/powerpoint/2010/main" val="274724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C’est la guêpe car elle est la seule à être noire et jaune. La pie, elle est en noir et blanc. En plus, la pie ne pique pas</a:t>
            </a:r>
            <a:endParaRPr lang="fr-FR"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indent="0">
              <a:buFont typeface="Wingdings 3" panose="05040102010807070707" pitchFamily="18" charset="2"/>
              <a:buNone/>
            </a:pPr>
            <a:endParaRPr lang="fr-FR"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indent="0">
              <a:buFont typeface="Wingdings 3" panose="05040102010807070707" pitchFamily="18" charset="2"/>
              <a:buNone/>
            </a:pPr>
            <a:r>
              <a:rPr lang="fr-FR"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Cette devinette n’était pas trop difficile, on pouvait y répondre simplement parce qu’on sait que les pies n’ont pas de jaune et qu’elles ne piquent pas.</a:t>
            </a:r>
          </a:p>
          <a:p>
            <a:pPr marL="0" indent="0">
              <a:buFont typeface="Wingdings 3" panose="050401020108070707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Parfois, c’est plus difficile. Alors on va se demander : comment répondre à une devinette en s’appuyant sur les bons indices ? Et on va trouver une petite règle de grammaire qui va nous permettre de donner la bonne réponse.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4</a:t>
            </a:fld>
            <a:endParaRPr lang="fr-FR"/>
          </a:p>
        </p:txBody>
      </p:sp>
    </p:spTree>
    <p:extLst>
      <p:ext uri="{BB962C8B-B14F-4D97-AF65-F5344CB8AC3E}">
        <p14:creationId xmlns:p14="http://schemas.microsoft.com/office/powerpoint/2010/main" val="4017324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0070C0"/>
                </a:solidFill>
                <a:effectLst/>
                <a:latin typeface="+mn-lt"/>
                <a:ea typeface="Calibri" panose="020F0502020204030204" pitchFamily="34" charset="0"/>
                <a:cs typeface="Times New Roman" panose="02020603050405020304" pitchFamily="18" charset="0"/>
              </a:rPr>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Exercice 3</a:t>
            </a:r>
          </a:p>
          <a:p>
            <a:pPr marL="0" lvl="0" indent="0">
              <a:buClr>
                <a:srgbClr val="00B050"/>
              </a:buClr>
              <a:buFont typeface="+mj-lt"/>
              <a:buNone/>
            </a:pPr>
            <a:r>
              <a:rPr lang="fr-FR" sz="1200" b="0" dirty="0">
                <a:effectLst/>
                <a:latin typeface="Times New Roman" panose="02020603050405020304" pitchFamily="18" charset="0"/>
                <a:ea typeface="Calibri" panose="020F0502020204030204" pitchFamily="34" charset="0"/>
                <a:cs typeface="Times New Roman" panose="02020603050405020304" pitchFamily="18" charset="0"/>
              </a:rPr>
              <a:t>Dictée :</a:t>
            </a:r>
            <a:endParaRPr lang="fr-FR" sz="1200" b="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Ma chemise est usée.</a:t>
            </a:r>
            <a:endParaRPr lang="fr-FR" sz="12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Clr>
                <a:srgbClr val="00B050"/>
              </a:buClr>
              <a:buFont typeface="+mj-lt"/>
              <a:buNone/>
            </a:pPr>
            <a:endParaRPr lang="fr-FR" sz="12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buClr>
                <a:srgbClr val="00B050"/>
              </a:buClr>
              <a:buFont typeface="+mj-lt"/>
              <a:buNone/>
            </a:pPr>
            <a:r>
              <a:rPr lang="fr-FR" sz="1200" i="1" dirty="0">
                <a:solidFill>
                  <a:srgbClr val="000000"/>
                </a:solidFill>
                <a:effectLst/>
                <a:latin typeface="Times New Roman" panose="02020603050405020304" pitchFamily="18" charset="0"/>
                <a:ea typeface="Times New Roman" panose="02020603050405020304" pitchFamily="18" charset="0"/>
              </a:rPr>
              <a:t>Choisir une modalité de la dictée parmi celles proposées dans l’introduction du </a:t>
            </a:r>
            <a:r>
              <a:rPr lang="fr-FR" sz="1200" i="0" dirty="0">
                <a:solidFill>
                  <a:srgbClr val="000000"/>
                </a:solidFill>
                <a:effectLst/>
                <a:latin typeface="Times New Roman" panose="02020603050405020304" pitchFamily="18" charset="0"/>
                <a:ea typeface="Times New Roman" panose="02020603050405020304" pitchFamily="18" charset="0"/>
              </a:rPr>
              <a:t>Guide</a:t>
            </a:r>
            <a:r>
              <a:rPr lang="fr-FR" sz="1200" i="1" dirty="0">
                <a:solidFill>
                  <a:srgbClr val="000000"/>
                </a:solidFill>
                <a:effectLst/>
                <a:latin typeface="Times New Roman" panose="02020603050405020304" pitchFamily="18" charset="0"/>
                <a:ea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40</a:t>
            </a:fld>
            <a:endParaRPr lang="fr-FR"/>
          </a:p>
        </p:txBody>
      </p:sp>
    </p:spTree>
    <p:extLst>
      <p:ext uri="{BB962C8B-B14F-4D97-AF65-F5344CB8AC3E}">
        <p14:creationId xmlns:p14="http://schemas.microsoft.com/office/powerpoint/2010/main" val="2522291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PHASE 2 : </a:t>
            </a:r>
            <a:r>
              <a:rPr lang="fr-FR" sz="1800" b="1"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Observation</a:t>
            </a:r>
            <a:r>
              <a:rPr lang="fr-FR" sz="18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Identifier les indicateurs de genre lorsqu’on les entend</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Observation de l’oral</a:t>
            </a:r>
            <a:endParaRPr lang="fr-FR" sz="18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a:t>
            </a: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Pour ces devinettes, on n’a pas besoin d’images.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indent="0">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Wingdings 3" pitchFamily="2" charset="2"/>
              </a:rPr>
              <a:t> </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Lire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première devinette :</a:t>
            </a:r>
            <a:endPar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panose="05040102010807070707" pitchFamily="18" charset="2"/>
              <a:buNone/>
            </a:pPr>
            <a:r>
              <a:rPr lang="fr-FR" sz="18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 suis impressionnante. </a:t>
            </a:r>
          </a:p>
          <a:p>
            <a:pPr marL="0" indent="0">
              <a:buFont typeface="Wingdings 3" panose="05040102010807070707" pitchFamily="18" charset="2"/>
              <a:buNone/>
            </a:pPr>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me voit sur les chantiers, je remue la terre. </a:t>
            </a:r>
          </a:p>
          <a:p>
            <a:pPr marL="0" indent="0">
              <a:buFont typeface="Wingdings 3" panose="05040102010807070707" pitchFamily="18" charset="2"/>
              <a:buNone/>
            </a:pPr>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 suis… la pelleteuse ou le bulldozer ? </a:t>
            </a:r>
            <a:r>
              <a:rPr lang="fr-FR" sz="18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indent="0">
              <a:lnSpc>
                <a:spcPct val="107000"/>
              </a:lnSpc>
              <a:spcAft>
                <a:spcPts val="800"/>
              </a:spcAft>
              <a:buFont typeface="Wingdings 3" panose="05040102010807070707" pitchFamily="18" charset="2"/>
              <a:buNone/>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Quelle est la bonne réponse ? Justifiez-la. »</a:t>
            </a: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5</a:t>
            </a:fld>
            <a:endParaRPr lang="fr-FR"/>
          </a:p>
        </p:txBody>
      </p:sp>
    </p:spTree>
    <p:extLst>
      <p:ext uri="{BB962C8B-B14F-4D97-AF65-F5344CB8AC3E}">
        <p14:creationId xmlns:p14="http://schemas.microsoft.com/office/powerpoint/2010/main" val="284490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nSpc>
                <a:spcPct val="107000"/>
              </a:lnSpc>
              <a:spcAft>
                <a:spcPts val="800"/>
              </a:spcAft>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C’est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la pelleteuse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car on ne peut pas dire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un bulldozer impressionnant</a:t>
            </a:r>
            <a:r>
              <a:rPr lang="fr-FR" sz="1800" b="1" i="1" dirty="0">
                <a:effectLst/>
                <a:latin typeface="Times New Roman" panose="02020603050405020304" pitchFamily="18" charset="0"/>
                <a:ea typeface="Calibri" panose="020F0502020204030204" pitchFamily="34" charset="0"/>
                <a:cs typeface="Times New Roman" panose="02020603050405020304" pitchFamily="18" charset="0"/>
              </a:rPr>
              <a: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07000"/>
              </a:lnSpc>
              <a:spcAft>
                <a:spcPts val="800"/>
              </a:spcAft>
              <a:buFont typeface="Wingdings 3" panose="05040102010807070707" pitchFamily="18" charset="2"/>
              <a:buNone/>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 dirait-on s’il s’agissait d’un bulldozer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un bulldozer impressionnant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6</a:t>
            </a:fld>
            <a:endParaRPr lang="fr-FR"/>
          </a:p>
        </p:txBody>
      </p:sp>
    </p:spTree>
    <p:extLst>
      <p:ext uri="{BB962C8B-B14F-4D97-AF65-F5344CB8AC3E}">
        <p14:creationId xmlns:p14="http://schemas.microsoft.com/office/powerpoint/2010/main" val="185979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Lire</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 seconde devinette :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 reste dans le square et on peut s’assoir grâce à moi.</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 suis verte et j’ai quatre pieds.</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 suis… un banc ou une chaise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Quelle est la bonne réponse ? Justifiez-la.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7</a:t>
            </a:fld>
            <a:endParaRPr lang="fr-FR"/>
          </a:p>
        </p:txBody>
      </p:sp>
    </p:spTree>
    <p:extLst>
      <p:ext uri="{BB962C8B-B14F-4D97-AF65-F5344CB8AC3E}">
        <p14:creationId xmlns:p14="http://schemas.microsoft.com/office/powerpoint/2010/main" val="1333508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C’est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la chaise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car on ne peut pas dire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un banc verte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Que dirait-on s’il s’agissait d’un banc ? »</a:t>
            </a:r>
            <a:endParaRPr lang="fr-FR" sz="18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un banc vert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b="1" dirty="0">
              <a:solidFill>
                <a:srgbClr val="FF0000"/>
              </a:solidFill>
              <a:effectLst/>
              <a:latin typeface="+mn-lt"/>
              <a:ea typeface="Calibri" panose="020F0502020204030204" pitchFamily="34" charset="0"/>
              <a:cs typeface="Calibri" panose="020F0502020204030204" pitchFamily="34" charset="0"/>
              <a:sym typeface="Wingdings 3" pitchFamily="2" charset="2"/>
            </a:endParaRPr>
          </a:p>
          <a:p>
            <a:pPr marL="0" indent="0">
              <a:buFont typeface="Wingdings 3" panose="05040102010807070707" pitchFamily="18" charset="2"/>
              <a:buNone/>
            </a:pPr>
            <a:endParaRPr lang="fr-FR" sz="1800" dirty="0">
              <a:solidFill>
                <a:srgbClr val="0070C0"/>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8</a:t>
            </a:fld>
            <a:endParaRPr lang="fr-FR"/>
          </a:p>
        </p:txBody>
      </p:sp>
    </p:spTree>
    <p:extLst>
      <p:ext uri="{BB962C8B-B14F-4D97-AF65-F5344CB8AC3E}">
        <p14:creationId xmlns:p14="http://schemas.microsoft.com/office/powerpoint/2010/main" val="4134591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anose="05040102010807070707" pitchFamily="18" charset="2"/>
              <a:buNone/>
            </a:pPr>
            <a:r>
              <a:rPr lang="fr-FR" sz="12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0000"/>
                </a:solidFill>
                <a:effectLst/>
                <a:latin typeface="+mn-lt"/>
                <a:ea typeface="Calibri" panose="020F0502020204030204" pitchFamily="34" charset="0"/>
                <a:cs typeface="Times New Roman" panose="02020603050405020304" pitchFamily="18" charset="0"/>
              </a:rPr>
              <a:t>« Quelle est la "petite règle" qu’on peut trouver ? »</a:t>
            </a:r>
          </a:p>
          <a:p>
            <a:pPr marL="0" indent="0">
              <a:buFont typeface="Wingdings 3" panose="05040102010807070707" pitchFamily="18" charset="2"/>
              <a:buNone/>
            </a:pPr>
            <a:endParaRPr lang="fr-FR" sz="1200" b="1" u="sng" dirty="0">
              <a:solidFill>
                <a:srgbClr val="000000"/>
              </a:solidFill>
              <a:effectLst/>
              <a:latin typeface="+mn-lt"/>
              <a:ea typeface="Calibri" panose="020F0502020204030204" pitchFamily="34" charset="0"/>
              <a:cs typeface="Times New Roman" panose="02020603050405020304" pitchFamily="18" charset="0"/>
            </a:endParaRPr>
          </a:p>
          <a:p>
            <a:pPr marL="0" indent="0">
              <a:buFont typeface="Wingdings 3" panose="05040102010807070707" pitchFamily="18" charset="2"/>
              <a:buNone/>
            </a:pPr>
            <a:r>
              <a:rPr lang="fr-FR" sz="12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2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panose="05040102010807070707" pitchFamily="18" charset="2"/>
              <a:buNone/>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Pour ces nouvelles devinettes, il faut écouter le mot qui est après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je suis</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 c’est </a:t>
            </a:r>
            <a:r>
              <a:rPr lang="fr-FR" sz="1200" b="1" i="1" dirty="0">
                <a:effectLst/>
                <a:latin typeface="Times New Roman" panose="02020603050405020304" pitchFamily="18" charset="0"/>
                <a:ea typeface="Calibri" panose="020F0502020204030204" pitchFamily="34" charset="0"/>
                <a:cs typeface="Times New Roman" panose="02020603050405020304" pitchFamily="18" charset="0"/>
              </a:rPr>
              <a:t>verte</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et</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b="1" i="1" dirty="0">
                <a:effectLst/>
                <a:latin typeface="Times New Roman" panose="02020603050405020304" pitchFamily="18" charset="0"/>
                <a:ea typeface="Calibri" panose="020F0502020204030204" pitchFamily="34" charset="0"/>
                <a:cs typeface="Times New Roman" panose="02020603050405020304" pitchFamily="18" charset="0"/>
              </a:rPr>
              <a:t>impressionnante</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qui nous disent que ça ne peut être qu’</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une chaise verte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ou </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une pelleteuse impressionnante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parce qu’on ne dit pas</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un banc verte </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ou</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200" i="1" dirty="0">
                <a:effectLst/>
                <a:latin typeface="Times New Roman" panose="02020603050405020304" pitchFamily="18" charset="0"/>
                <a:ea typeface="Calibri" panose="020F0502020204030204" pitchFamily="34" charset="0"/>
                <a:cs typeface="Times New Roman" panose="02020603050405020304" pitchFamily="18" charset="0"/>
              </a:rPr>
              <a:t>un bulldozer impressionnante</a:t>
            </a: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200" dirty="0">
              <a:effectLst/>
              <a:latin typeface="+mn-lt"/>
              <a:ea typeface="Calibri" panose="020F0502020204030204" pitchFamily="34" charset="0"/>
              <a:cs typeface="Times New Roman" panose="02020603050405020304" pitchFamily="18" charset="0"/>
            </a:endParaRPr>
          </a:p>
          <a:p>
            <a:endParaRPr lang="fr-FR" sz="1200" b="1" dirty="0">
              <a:solidFill>
                <a:srgbClr val="FF0000"/>
              </a:solidFill>
              <a:effectLst/>
              <a:latin typeface="+mn-lt"/>
              <a:ea typeface="Calibri" panose="020F0502020204030204" pitchFamily="34" charset="0"/>
              <a:cs typeface="Calibri" panose="020F0502020204030204" pitchFamily="34" charset="0"/>
              <a:sym typeface="Wingdings 3" pitchFamily="2" charset="2"/>
            </a:endParaRPr>
          </a:p>
          <a:p>
            <a:pPr marL="0" indent="0">
              <a:buFont typeface="Wingdings 3" panose="05040102010807070707" pitchFamily="18" charset="2"/>
              <a:buNone/>
            </a:pPr>
            <a:r>
              <a:rPr lang="fr-FR" sz="1200" b="1"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dirty="0">
                <a:solidFill>
                  <a:srgbClr val="0070C0"/>
                </a:solidFill>
                <a:effectLst/>
                <a:latin typeface="+mn-lt"/>
                <a:ea typeface="Times New Roman" panose="02020603050405020304" pitchFamily="18" charset="0"/>
              </a:rPr>
              <a:t>« À la fin de </a:t>
            </a:r>
            <a:r>
              <a:rPr lang="fr-FR" sz="1200" i="1" dirty="0">
                <a:solidFill>
                  <a:srgbClr val="0070C0"/>
                </a:solidFill>
                <a:effectLst/>
                <a:latin typeface="+mn-lt"/>
                <a:ea typeface="Times New Roman" panose="02020603050405020304" pitchFamily="18" charset="0"/>
              </a:rPr>
              <a:t>impressionnante</a:t>
            </a:r>
            <a:r>
              <a:rPr lang="fr-FR" sz="1200" dirty="0">
                <a:solidFill>
                  <a:srgbClr val="0070C0"/>
                </a:solidFill>
                <a:effectLst/>
                <a:latin typeface="+mn-lt"/>
                <a:ea typeface="Times New Roman" panose="02020603050405020304" pitchFamily="18" charset="0"/>
              </a:rPr>
              <a:t> et de </a:t>
            </a:r>
            <a:r>
              <a:rPr lang="fr-FR" sz="1200" i="1" dirty="0">
                <a:solidFill>
                  <a:srgbClr val="0070C0"/>
                </a:solidFill>
                <a:effectLst/>
                <a:latin typeface="+mn-lt"/>
                <a:ea typeface="Times New Roman" panose="02020603050405020304" pitchFamily="18" charset="0"/>
              </a:rPr>
              <a:t>verte</a:t>
            </a:r>
            <a:r>
              <a:rPr lang="fr-FR" sz="1200" dirty="0">
                <a:solidFill>
                  <a:srgbClr val="0070C0"/>
                </a:solidFill>
                <a:effectLst/>
                <a:latin typeface="+mn-lt"/>
                <a:ea typeface="Times New Roman" panose="02020603050405020304" pitchFamily="18" charset="0"/>
              </a:rPr>
              <a:t>, on entend la consonne. </a:t>
            </a:r>
          </a:p>
          <a:p>
            <a:pPr marL="0" indent="0">
              <a:buFont typeface="Wingdings 3" panose="05040102010807070707" pitchFamily="18" charset="2"/>
              <a:buNone/>
            </a:pPr>
            <a:r>
              <a:rPr lang="fr-FR" sz="1200" dirty="0">
                <a:solidFill>
                  <a:srgbClr val="0070C0"/>
                </a:solidFill>
                <a:effectLst/>
                <a:latin typeface="+mn-lt"/>
                <a:ea typeface="Times New Roman" panose="02020603050405020304" pitchFamily="18" charset="0"/>
              </a:rPr>
              <a:t>Ces mots vont donc avec des mots féminins : </a:t>
            </a:r>
            <a:r>
              <a:rPr lang="fr-FR" sz="1200" i="1" dirty="0">
                <a:solidFill>
                  <a:srgbClr val="0070C0"/>
                </a:solidFill>
                <a:effectLst/>
                <a:latin typeface="+mn-lt"/>
                <a:ea typeface="Times New Roman" panose="02020603050405020304" pitchFamily="18" charset="0"/>
              </a:rPr>
              <a:t>pelleteuse</a:t>
            </a:r>
            <a:r>
              <a:rPr lang="fr-FR" sz="1200" dirty="0">
                <a:solidFill>
                  <a:srgbClr val="0070C0"/>
                </a:solidFill>
                <a:effectLst/>
                <a:latin typeface="+mn-lt"/>
                <a:ea typeface="Times New Roman" panose="02020603050405020304" pitchFamily="18" charset="0"/>
              </a:rPr>
              <a:t> et </a:t>
            </a:r>
            <a:r>
              <a:rPr lang="fr-FR" sz="1200" i="1" dirty="0">
                <a:solidFill>
                  <a:srgbClr val="0070C0"/>
                </a:solidFill>
                <a:effectLst/>
                <a:latin typeface="+mn-lt"/>
                <a:ea typeface="Times New Roman" panose="02020603050405020304" pitchFamily="18" charset="0"/>
              </a:rPr>
              <a:t>chaise</a:t>
            </a:r>
            <a:r>
              <a:rPr lang="fr-FR" sz="1200" dirty="0">
                <a:solidFill>
                  <a:srgbClr val="0070C0"/>
                </a:solidFill>
                <a:effectLst/>
                <a:latin typeface="+mn-lt"/>
                <a:ea typeface="Times New Roman" panose="02020603050405020304" pitchFamily="18" charset="0"/>
              </a:rPr>
              <a:t>. </a:t>
            </a:r>
          </a:p>
          <a:p>
            <a:pPr marL="0" indent="0">
              <a:buFont typeface="Wingdings 3" panose="05040102010807070707" pitchFamily="18" charset="2"/>
              <a:buNone/>
            </a:pPr>
            <a:r>
              <a:rPr lang="fr-FR" sz="1200" dirty="0">
                <a:solidFill>
                  <a:srgbClr val="0070C0"/>
                </a:solidFill>
                <a:effectLst/>
                <a:latin typeface="+mn-lt"/>
                <a:ea typeface="Times New Roman" panose="02020603050405020304" pitchFamily="18" charset="0"/>
              </a:rPr>
              <a:t>Ils ne peuvent pas aller avec </a:t>
            </a:r>
            <a:r>
              <a:rPr lang="fr-FR" sz="1200" i="1" dirty="0">
                <a:solidFill>
                  <a:srgbClr val="0070C0"/>
                </a:solidFill>
                <a:effectLst/>
                <a:latin typeface="+mn-lt"/>
                <a:ea typeface="Times New Roman" panose="02020603050405020304" pitchFamily="18" charset="0"/>
              </a:rPr>
              <a:t>bulldozer</a:t>
            </a:r>
            <a:r>
              <a:rPr lang="fr-FR" sz="1200" dirty="0">
                <a:solidFill>
                  <a:srgbClr val="0070C0"/>
                </a:solidFill>
                <a:effectLst/>
                <a:latin typeface="+mn-lt"/>
                <a:ea typeface="Times New Roman" panose="02020603050405020304" pitchFamily="18" charset="0"/>
              </a:rPr>
              <a:t> ou </a:t>
            </a:r>
            <a:r>
              <a:rPr lang="fr-FR" sz="1200" i="1" dirty="0">
                <a:solidFill>
                  <a:srgbClr val="0070C0"/>
                </a:solidFill>
                <a:effectLst/>
                <a:latin typeface="+mn-lt"/>
                <a:ea typeface="Times New Roman" panose="02020603050405020304" pitchFamily="18" charset="0"/>
              </a:rPr>
              <a:t>banc</a:t>
            </a:r>
            <a:r>
              <a:rPr lang="fr-FR" sz="1200" i="0" dirty="0">
                <a:solidFill>
                  <a:srgbClr val="0070C0"/>
                </a:solidFill>
                <a:effectLst/>
                <a:latin typeface="+mn-lt"/>
                <a:ea typeface="Times New Roman" panose="02020603050405020304" pitchFamily="18" charset="0"/>
              </a:rPr>
              <a:t>,</a:t>
            </a:r>
            <a:r>
              <a:rPr lang="fr-FR" sz="1200" dirty="0">
                <a:solidFill>
                  <a:srgbClr val="0070C0"/>
                </a:solidFill>
                <a:effectLst/>
                <a:latin typeface="+mn-lt"/>
                <a:ea typeface="Times New Roman" panose="02020603050405020304" pitchFamily="18" charset="0"/>
              </a:rPr>
              <a:t> qui sont des mots masculins.</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200" dirty="0">
                <a:solidFill>
                  <a:srgbClr val="0070C0"/>
                </a:solidFill>
                <a:effectLst/>
                <a:latin typeface="Times New Roman" panose="02020603050405020304" pitchFamily="18" charset="0"/>
                <a:ea typeface="Times New Roman" panose="02020603050405020304" pitchFamily="18" charset="0"/>
              </a:rPr>
              <a:t>Avec des noms masculins, on n’entend pas la consonne.</a:t>
            </a:r>
            <a:r>
              <a:rPr lang="fr-FR" sz="1200" dirty="0">
                <a:solidFill>
                  <a:srgbClr val="0070C0"/>
                </a:solidFill>
                <a:effectLst/>
                <a:latin typeface="+mn-lt"/>
                <a:ea typeface="Times New Roman" panose="02020603050405020304" pitchFamily="18" charset="0"/>
              </a:rPr>
              <a:t> »</a:t>
            </a:r>
            <a:endParaRPr lang="fr-FR" dirty="0"/>
          </a:p>
        </p:txBody>
      </p:sp>
      <p:sp>
        <p:nvSpPr>
          <p:cNvPr id="4" name="Espace réservé du numéro de diapositive 3"/>
          <p:cNvSpPr>
            <a:spLocks noGrp="1"/>
          </p:cNvSpPr>
          <p:nvPr>
            <p:ph type="sldNum" sz="quarter" idx="5"/>
          </p:nvPr>
        </p:nvSpPr>
        <p:spPr/>
        <p:txBody>
          <a:bodyPr/>
          <a:lstStyle/>
          <a:p>
            <a:fld id="{621177A9-E343-4BD2-9B20-16F5E88E6E11}" type="slidenum">
              <a:rPr lang="fr-FR" smtClean="0"/>
              <a:t>9</a:t>
            </a:fld>
            <a:endParaRPr lang="fr-FR"/>
          </a:p>
        </p:txBody>
      </p:sp>
    </p:spTree>
    <p:extLst>
      <p:ext uri="{BB962C8B-B14F-4D97-AF65-F5344CB8AC3E}">
        <p14:creationId xmlns:p14="http://schemas.microsoft.com/office/powerpoint/2010/main" val="3974663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60380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1F2AB30-7DD9-469D-A345-D4C111C9776C}"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DFFB03-545E-498D-8522-E8E64FF376CC}" type="slidenum">
              <a:rPr lang="fr-FR" smtClean="0"/>
              <a:t>‹N°›</a:t>
            </a:fld>
            <a:endParaRPr lang="fr-FR"/>
          </a:p>
        </p:txBody>
      </p:sp>
    </p:spTree>
    <p:extLst>
      <p:ext uri="{BB962C8B-B14F-4D97-AF65-F5344CB8AC3E}">
        <p14:creationId xmlns:p14="http://schemas.microsoft.com/office/powerpoint/2010/main" val="294602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05219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375218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11" name="Image 10" descr="Une image contenant texte&#10;&#10;Description générée automatiquement">
            <a:extLst>
              <a:ext uri="{FF2B5EF4-FFF2-40B4-BE49-F238E27FC236}">
                <a16:creationId xmlns:a16="http://schemas.microsoft.com/office/drawing/2014/main" id="{B19A1F31-4CBF-AEDA-26E0-12B06872F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Tree>
    <p:extLst>
      <p:ext uri="{BB962C8B-B14F-4D97-AF65-F5344CB8AC3E}">
        <p14:creationId xmlns:p14="http://schemas.microsoft.com/office/powerpoint/2010/main" val="1477114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44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1F2AB30-7DD9-469D-A345-D4C111C9776C}" type="datetimeFigureOut">
              <a:rPr lang="fr-FR" smtClean="0"/>
              <a:t>15/09/2023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1DFFB03-545E-498D-8522-E8E64FF376CC}" type="slidenum">
              <a:rPr lang="fr-FR" smtClean="0"/>
              <a:t>‹N°›</a:t>
            </a:fld>
            <a:endParaRPr lang="fr-FR"/>
          </a:p>
        </p:txBody>
      </p:sp>
    </p:spTree>
    <p:extLst>
      <p:ext uri="{BB962C8B-B14F-4D97-AF65-F5344CB8AC3E}">
        <p14:creationId xmlns:p14="http://schemas.microsoft.com/office/powerpoint/2010/main" val="332990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1F2AB30-7DD9-469D-A345-D4C111C9776C}"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1DFFB03-545E-498D-8522-E8E64FF376CC}" type="slidenum">
              <a:rPr lang="fr-FR" smtClean="0"/>
              <a:t>‹N°›</a:t>
            </a:fld>
            <a:endParaRPr lang="fr-FR"/>
          </a:p>
        </p:txBody>
      </p:sp>
    </p:spTree>
    <p:extLst>
      <p:ext uri="{BB962C8B-B14F-4D97-AF65-F5344CB8AC3E}">
        <p14:creationId xmlns:p14="http://schemas.microsoft.com/office/powerpoint/2010/main" val="320218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1F2AB30-7DD9-469D-A345-D4C111C9776C}"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1DFFB03-545E-498D-8522-E8E64FF376CC}" type="slidenum">
              <a:rPr lang="fr-FR" smtClean="0"/>
              <a:t>‹N°›</a:t>
            </a:fld>
            <a:endParaRPr lang="fr-FR"/>
          </a:p>
        </p:txBody>
      </p:sp>
    </p:spTree>
    <p:extLst>
      <p:ext uri="{BB962C8B-B14F-4D97-AF65-F5344CB8AC3E}">
        <p14:creationId xmlns:p14="http://schemas.microsoft.com/office/powerpoint/2010/main" val="131679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1F2AB30-7DD9-469D-A345-D4C111C9776C}"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DFFB03-545E-498D-8522-E8E64FF376CC}" type="slidenum">
              <a:rPr lang="fr-FR" smtClean="0"/>
              <a:t>‹N°›</a:t>
            </a:fld>
            <a:endParaRPr lang="fr-FR"/>
          </a:p>
        </p:txBody>
      </p:sp>
    </p:spTree>
    <p:extLst>
      <p:ext uri="{BB962C8B-B14F-4D97-AF65-F5344CB8AC3E}">
        <p14:creationId xmlns:p14="http://schemas.microsoft.com/office/powerpoint/2010/main" val="354954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2AB30-7DD9-469D-A345-D4C111C9776C}" type="datetimeFigureOut">
              <a:rPr lang="fr-FR" smtClean="0"/>
              <a:t>15/09/2023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FFB03-545E-498D-8522-E8E64FF376CC}" type="slidenum">
              <a:rPr lang="fr-FR" smtClean="0"/>
              <a:t>‹N°›</a:t>
            </a:fld>
            <a:endParaRPr lang="fr-FR"/>
          </a:p>
        </p:txBody>
      </p:sp>
    </p:spTree>
    <p:extLst>
      <p:ext uri="{BB962C8B-B14F-4D97-AF65-F5344CB8AC3E}">
        <p14:creationId xmlns:p14="http://schemas.microsoft.com/office/powerpoint/2010/main" val="45266504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Visage humain, personne&#10;&#10;Description générée automatiquement">
            <a:extLst>
              <a:ext uri="{FF2B5EF4-FFF2-40B4-BE49-F238E27FC236}">
                <a16:creationId xmlns:a16="http://schemas.microsoft.com/office/drawing/2014/main" id="{32AD51CB-2AFC-AD7C-7110-8156536DA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7269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A0EF5EE2-6850-7DEE-3EE1-2198291EC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756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3809D23D-494D-891E-0615-1D8FCEDD2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683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Description générée automatiquement">
            <a:extLst>
              <a:ext uri="{FF2B5EF4-FFF2-40B4-BE49-F238E27FC236}">
                <a16:creationId xmlns:a16="http://schemas.microsoft.com/office/drawing/2014/main" id="{DF71EAFF-55B8-4986-A2DF-B0FE9E92B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0173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10;&#10;Description générée automatiquement">
            <a:extLst>
              <a:ext uri="{FF2B5EF4-FFF2-40B4-BE49-F238E27FC236}">
                <a16:creationId xmlns:a16="http://schemas.microsoft.com/office/drawing/2014/main" id="{A5938B1D-CAC1-EBA3-E5B5-7B910574B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6577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Page web&#10;&#10;Description générée automatiquement">
            <a:extLst>
              <a:ext uri="{FF2B5EF4-FFF2-40B4-BE49-F238E27FC236}">
                <a16:creationId xmlns:a16="http://schemas.microsoft.com/office/drawing/2014/main" id="{6275FAB3-1918-7AF4-3FB7-33CD65261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232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5DD08725-FB0B-BDA2-4A9A-2EE90AD8E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6507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47334C7E-CF4C-DE06-029F-CDF3CF6FC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5635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lipart, texte, dessin humoristique, Dessin animé&#10;&#10;Description générée automatiquement">
            <a:extLst>
              <a:ext uri="{FF2B5EF4-FFF2-40B4-BE49-F238E27FC236}">
                <a16:creationId xmlns:a16="http://schemas.microsoft.com/office/drawing/2014/main" id="{CC81BD90-5F98-8C3B-12CE-EB83E4312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8271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96D17E6B-2A3D-7A7A-C67B-C9FB5EB6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874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texte, capture d’écran, Police, logo&#10;&#10;Description générée automatiquement">
            <a:extLst>
              <a:ext uri="{FF2B5EF4-FFF2-40B4-BE49-F238E27FC236}">
                <a16:creationId xmlns:a16="http://schemas.microsoft.com/office/drawing/2014/main" id="{B98EE25C-042B-DF5C-C7F0-9DA213EF5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9099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9A17D6CC-B993-3FC0-890C-426394396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1466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clipart, texte, dessin humoristique, Dessin animé&#10;&#10;Description générée automatiquement">
            <a:extLst>
              <a:ext uri="{FF2B5EF4-FFF2-40B4-BE49-F238E27FC236}">
                <a16:creationId xmlns:a16="http://schemas.microsoft.com/office/drawing/2014/main" id="{96CF095D-A9D1-15FC-E004-D822184F4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0688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9CB5C56C-A189-9ECD-83E7-B9C8A8445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0984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o, Police&#10;&#10;Description générée automatiquement">
            <a:extLst>
              <a:ext uri="{FF2B5EF4-FFF2-40B4-BE49-F238E27FC236}">
                <a16:creationId xmlns:a16="http://schemas.microsoft.com/office/drawing/2014/main" id="{33A5C7C8-82CD-49A4-DF78-76909A4C1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514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1E145467-62B4-49B7-1DDF-A5A1F39EF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1382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A7430995-2E9A-5AD7-7CB6-C705B046E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0389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age web&#10;&#10;Description générée automatiquement">
            <a:extLst>
              <a:ext uri="{FF2B5EF4-FFF2-40B4-BE49-F238E27FC236}">
                <a16:creationId xmlns:a16="http://schemas.microsoft.com/office/drawing/2014/main" id="{ECB900CE-8C57-A002-7672-3F1A388DD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5137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Page web&#10;&#10;Description générée automatiquement">
            <a:extLst>
              <a:ext uri="{FF2B5EF4-FFF2-40B4-BE49-F238E27FC236}">
                <a16:creationId xmlns:a16="http://schemas.microsoft.com/office/drawing/2014/main" id="{BA816F28-E421-F44C-5F13-3FFEDFCDB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0165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399B305E-B177-EA5E-15A4-E10EE9CF9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6987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530E3FA7-9FD3-4230-1D00-2C82C0A10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0410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logiciel&#10;&#10;Description générée automatiquement">
            <a:extLst>
              <a:ext uri="{FF2B5EF4-FFF2-40B4-BE49-F238E27FC236}">
                <a16:creationId xmlns:a16="http://schemas.microsoft.com/office/drawing/2014/main" id="{5B775540-BAD2-5D2B-76E4-10F576945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254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oiseau, texte&#10;&#10;Description générée automatiquement">
            <a:extLst>
              <a:ext uri="{FF2B5EF4-FFF2-40B4-BE49-F238E27FC236}">
                <a16:creationId xmlns:a16="http://schemas.microsoft.com/office/drawing/2014/main" id="{B5A51D3E-8DE1-2C16-4B78-CB8C5CCFD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8244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oiseau, capture d’écran, Page web&#10;&#10;Description générée automatiquement">
            <a:extLst>
              <a:ext uri="{FF2B5EF4-FFF2-40B4-BE49-F238E27FC236}">
                <a16:creationId xmlns:a16="http://schemas.microsoft.com/office/drawing/2014/main" id="{4F66C267-06EA-EFD8-A8FC-6ECF5239A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0521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oiseau, capture d’écran, Page web&#10;&#10;Description générée automatiquement">
            <a:extLst>
              <a:ext uri="{FF2B5EF4-FFF2-40B4-BE49-F238E27FC236}">
                <a16:creationId xmlns:a16="http://schemas.microsoft.com/office/drawing/2014/main" id="{98DFCF48-FB01-A703-62CA-07566071A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9945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 Système d’exploitation&#10;&#10;Description générée automatiquement">
            <a:extLst>
              <a:ext uri="{FF2B5EF4-FFF2-40B4-BE49-F238E27FC236}">
                <a16:creationId xmlns:a16="http://schemas.microsoft.com/office/drawing/2014/main" id="{59F77F3D-827D-A7B1-70A9-830C9521B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8948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age web, logiciel&#10;&#10;Description générée automatiquement">
            <a:extLst>
              <a:ext uri="{FF2B5EF4-FFF2-40B4-BE49-F238E27FC236}">
                <a16:creationId xmlns:a16="http://schemas.microsoft.com/office/drawing/2014/main" id="{795F6747-3BE1-7D1B-6C59-AEA831DD2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5262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8330FB37-B1DC-6804-FA6E-5CBFD0119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4453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2876F80C-BD85-4553-EEBB-44C8434B3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2232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logiciel&#10;&#10;Description générée automatiquement">
            <a:extLst>
              <a:ext uri="{FF2B5EF4-FFF2-40B4-BE49-F238E27FC236}">
                <a16:creationId xmlns:a16="http://schemas.microsoft.com/office/drawing/2014/main" id="{3E49E8D5-350C-0650-2661-5305CE944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877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logiciel&#10;&#10;Description générée automatiquement">
            <a:extLst>
              <a:ext uri="{FF2B5EF4-FFF2-40B4-BE49-F238E27FC236}">
                <a16:creationId xmlns:a16="http://schemas.microsoft.com/office/drawing/2014/main" id="{38C12AD4-4C65-4465-7A04-FB7348CE8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9471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age web, logiciel&#10;&#10;Description générée automatiquement">
            <a:extLst>
              <a:ext uri="{FF2B5EF4-FFF2-40B4-BE49-F238E27FC236}">
                <a16:creationId xmlns:a16="http://schemas.microsoft.com/office/drawing/2014/main" id="{C182C54E-7CDB-D897-ACAE-7F078FF64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1801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Système d’exploitation&#10;&#10;Description générée automatiquement">
            <a:extLst>
              <a:ext uri="{FF2B5EF4-FFF2-40B4-BE49-F238E27FC236}">
                <a16:creationId xmlns:a16="http://schemas.microsoft.com/office/drawing/2014/main" id="{79484DE3-B408-4AB1-9A02-618AA752A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792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oiseau, texte, graphisme, illustration&#10;&#10;Description générée automatiquement">
            <a:extLst>
              <a:ext uri="{FF2B5EF4-FFF2-40B4-BE49-F238E27FC236}">
                <a16:creationId xmlns:a16="http://schemas.microsoft.com/office/drawing/2014/main" id="{0B38D779-B3D6-8CFF-5B59-5F0CA6653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4189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59494E62-AC24-FB20-AA75-A0473F95D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033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lipart, Dessin animé&#10;&#10;Description générée automatiquement">
            <a:extLst>
              <a:ext uri="{FF2B5EF4-FFF2-40B4-BE49-F238E27FC236}">
                <a16:creationId xmlns:a16="http://schemas.microsoft.com/office/drawing/2014/main" id="{F03FB96C-3F69-4CA5-2EDA-8F4EB2F58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676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graphisme, conception&#10;&#10;Description générée automatiquement">
            <a:extLst>
              <a:ext uri="{FF2B5EF4-FFF2-40B4-BE49-F238E27FC236}">
                <a16:creationId xmlns:a16="http://schemas.microsoft.com/office/drawing/2014/main" id="{DDBE0218-EE8C-ACEB-433B-AE743FD2B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0706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animé&#10;&#10;Description générée automatiquement">
            <a:extLst>
              <a:ext uri="{FF2B5EF4-FFF2-40B4-BE49-F238E27FC236}">
                <a16:creationId xmlns:a16="http://schemas.microsoft.com/office/drawing/2014/main" id="{981E3C8C-11D1-B6C7-D5EB-513CCBF9F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544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Graphique, graphisme&#10;&#10;Description générée automatiquement">
            <a:extLst>
              <a:ext uri="{FF2B5EF4-FFF2-40B4-BE49-F238E27FC236}">
                <a16:creationId xmlns:a16="http://schemas.microsoft.com/office/drawing/2014/main" id="{7B1E42B2-992A-BC1B-1D2C-B3597983E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13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logo, graphisme&#10;&#10;Description générée automatiquement">
            <a:extLst>
              <a:ext uri="{FF2B5EF4-FFF2-40B4-BE49-F238E27FC236}">
                <a16:creationId xmlns:a16="http://schemas.microsoft.com/office/drawing/2014/main" id="{EDDD75EE-660F-BB2A-78D5-786A6EB91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555928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8EC2B-93D4-4AF4-B4BC-004EA2D68768}">
  <ds:schemaRefs>
    <ds:schemaRef ds:uri="http://schemas.microsoft.com/sharepoint/v3/contenttype/forms"/>
  </ds:schemaRefs>
</ds:datastoreItem>
</file>

<file path=customXml/itemProps2.xml><?xml version="1.0" encoding="utf-8"?>
<ds:datastoreItem xmlns:ds="http://schemas.openxmlformats.org/officeDocument/2006/customXml" ds:itemID="{922700E9-597B-445B-B212-434049FA59D5}">
  <ds:schemaRefs>
    <ds:schemaRef ds:uri="http://purl.org/dc/elements/1.1/"/>
    <ds:schemaRef ds:uri="http://schemas.microsoft.com/office/infopath/2007/PartnerControls"/>
    <ds:schemaRef ds:uri="http://schemas.microsoft.com/office/2006/metadata/properties"/>
    <ds:schemaRef ds:uri="http://purl.org/dc/terms/"/>
    <ds:schemaRef ds:uri="85c0154b-c1f1-454a-9cce-58d1a683144e"/>
    <ds:schemaRef ds:uri="http://schemas.microsoft.com/office/2006/documentManagement/types"/>
    <ds:schemaRef ds:uri="http://purl.org/dc/dcmitype/"/>
    <ds:schemaRef ds:uri="78930844-7ca7-4771-ad53-9658c2095a47"/>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1F898EB-54DF-4357-882A-70790971E60E}"/>
</file>

<file path=docProps/app.xml><?xml version="1.0" encoding="utf-8"?>
<Properties xmlns="http://schemas.openxmlformats.org/officeDocument/2006/extended-properties" xmlns:vt="http://schemas.openxmlformats.org/officeDocument/2006/docPropsVTypes">
  <Template>Office Theme</Template>
  <TotalTime>3403</TotalTime>
  <Words>2671</Words>
  <Application>Microsoft Office PowerPoint</Application>
  <PresentationFormat>Affichage à l'écran (4:3)</PresentationFormat>
  <Paragraphs>278</Paragraphs>
  <Slides>40</Slides>
  <Notes>40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40</vt:i4>
      </vt:variant>
    </vt:vector>
  </HeadingPairs>
  <TitlesOfParts>
    <vt:vector size="49" baseType="lpstr">
      <vt:lpstr>Arial</vt:lpstr>
      <vt:lpstr>Calibri</vt:lpstr>
      <vt:lpstr>Calibri Light</vt:lpstr>
      <vt:lpstr>FSAlbert</vt:lpstr>
      <vt:lpstr>Helvetica</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26</cp:revision>
  <dcterms:created xsi:type="dcterms:W3CDTF">2023-02-06T09:52:33Z</dcterms:created>
  <dcterms:modified xsi:type="dcterms:W3CDTF">2023-09-15T10:53:05Z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190400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